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</p:sldMasterIdLst>
  <p:notesMasterIdLst>
    <p:notesMasterId r:id="rId14"/>
  </p:notesMasterIdLst>
  <p:handoutMasterIdLst>
    <p:handoutMasterId r:id="rId15"/>
  </p:handoutMasterIdLst>
  <p:sldIdLst>
    <p:sldId id="1333" r:id="rId3"/>
    <p:sldId id="1071" r:id="rId4"/>
    <p:sldId id="1070" r:id="rId5"/>
    <p:sldId id="1167" r:id="rId6"/>
    <p:sldId id="1350" r:id="rId7"/>
    <p:sldId id="1356" r:id="rId8"/>
    <p:sldId id="1351" r:id="rId9"/>
    <p:sldId id="1355" r:id="rId10"/>
    <p:sldId id="1354" r:id="rId11"/>
    <p:sldId id="1352" r:id="rId12"/>
    <p:sldId id="1331" r:id="rId13"/>
  </p:sldIdLst>
  <p:sldSz cx="9906000" cy="6858000" type="A4"/>
  <p:notesSz cx="6645275" cy="97774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b="1" kern="1200">
        <a:solidFill>
          <a:srgbClr val="800000"/>
        </a:solidFill>
        <a:latin typeface="Arial" charset="0"/>
        <a:ea typeface="楷体_GB2312" pitchFamily="49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rgbClr val="800000"/>
        </a:solidFill>
        <a:latin typeface="Arial" charset="0"/>
        <a:ea typeface="楷体_GB2312" pitchFamily="49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rgbClr val="800000"/>
        </a:solidFill>
        <a:latin typeface="Arial" charset="0"/>
        <a:ea typeface="楷体_GB2312" pitchFamily="49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rgbClr val="800000"/>
        </a:solidFill>
        <a:latin typeface="Arial" charset="0"/>
        <a:ea typeface="楷体_GB2312" pitchFamily="49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rgbClr val="800000"/>
        </a:solidFill>
        <a:latin typeface="Arial" charset="0"/>
        <a:ea typeface="楷体_GB2312" pitchFamily="49" charset="-122"/>
        <a:cs typeface="+mn-cs"/>
      </a:defRPr>
    </a:lvl5pPr>
    <a:lvl6pPr marL="2286000" algn="l" defTabSz="914400" rtl="0" eaLnBrk="1" latinLnBrk="0" hangingPunct="1">
      <a:defRPr b="1" kern="1200">
        <a:solidFill>
          <a:srgbClr val="800000"/>
        </a:solidFill>
        <a:latin typeface="Arial" charset="0"/>
        <a:ea typeface="楷体_GB2312" pitchFamily="49" charset="-122"/>
        <a:cs typeface="+mn-cs"/>
      </a:defRPr>
    </a:lvl6pPr>
    <a:lvl7pPr marL="2743200" algn="l" defTabSz="914400" rtl="0" eaLnBrk="1" latinLnBrk="0" hangingPunct="1">
      <a:defRPr b="1" kern="1200">
        <a:solidFill>
          <a:srgbClr val="800000"/>
        </a:solidFill>
        <a:latin typeface="Arial" charset="0"/>
        <a:ea typeface="楷体_GB2312" pitchFamily="49" charset="-122"/>
        <a:cs typeface="+mn-cs"/>
      </a:defRPr>
    </a:lvl7pPr>
    <a:lvl8pPr marL="3200400" algn="l" defTabSz="914400" rtl="0" eaLnBrk="1" latinLnBrk="0" hangingPunct="1">
      <a:defRPr b="1" kern="1200">
        <a:solidFill>
          <a:srgbClr val="800000"/>
        </a:solidFill>
        <a:latin typeface="Arial" charset="0"/>
        <a:ea typeface="楷体_GB2312" pitchFamily="49" charset="-122"/>
        <a:cs typeface="+mn-cs"/>
      </a:defRPr>
    </a:lvl8pPr>
    <a:lvl9pPr marL="3657600" algn="l" defTabSz="914400" rtl="0" eaLnBrk="1" latinLnBrk="0" hangingPunct="1">
      <a:defRPr b="1" kern="1200">
        <a:solidFill>
          <a:srgbClr val="800000"/>
        </a:solidFill>
        <a:latin typeface="Arial" charset="0"/>
        <a:ea typeface="楷体_GB2312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66CCFF"/>
    <a:srgbClr val="CCECFF"/>
    <a:srgbClr val="FFCCCC"/>
    <a:srgbClr val="CCFFFF"/>
    <a:srgbClr val="FF0000"/>
    <a:srgbClr val="FFCCFF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22" autoAdjust="0"/>
    <p:restoredTop sz="86449" autoAdjust="0"/>
  </p:normalViewPr>
  <p:slideViewPr>
    <p:cSldViewPr>
      <p:cViewPr>
        <p:scale>
          <a:sx n="75" d="100"/>
          <a:sy n="75" d="100"/>
        </p:scale>
        <p:origin x="-2448" y="-450"/>
      </p:cViewPr>
      <p:guideLst>
        <p:guide orient="horz" pos="1728"/>
        <p:guide pos="672"/>
      </p:guideLst>
    </p:cSldViewPr>
  </p:slideViewPr>
  <p:outlineViewPr>
    <p:cViewPr>
      <p:scale>
        <a:sx n="33" d="100"/>
        <a:sy n="33" d="100"/>
      </p:scale>
      <p:origin x="18" y="579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>
        <p:scale>
          <a:sx n="120" d="100"/>
          <a:sy n="120" d="100"/>
        </p:scale>
        <p:origin x="-342" y="-78"/>
      </p:cViewPr>
      <p:guideLst>
        <p:guide orient="horz" pos="3079"/>
        <p:guide pos="209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096" tIns="47048" rIns="94096" bIns="47048" numCol="1" anchor="t" anchorCtr="0" compatLnSpc="1">
            <a:prstTxWarp prst="textNoShape">
              <a:avLst/>
            </a:prstTxWarp>
          </a:bodyPr>
          <a:lstStyle>
            <a:lvl1pPr algn="l" defTabSz="941388">
              <a:defRPr sz="1200" b="0">
                <a:solidFill>
                  <a:schemeClr val="accent2"/>
                </a:solidFill>
                <a:latin typeface="Lucida Sans Unicode" pitchFamily="34" charset="0"/>
                <a:ea typeface="宋体" pitchFamily="2" charset="-122"/>
              </a:defRPr>
            </a:lvl1pPr>
          </a:lstStyle>
          <a:p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7138" y="0"/>
            <a:ext cx="2878137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096" tIns="47048" rIns="94096" bIns="47048" numCol="1" anchor="t" anchorCtr="0" compatLnSpc="1">
            <a:prstTxWarp prst="textNoShape">
              <a:avLst/>
            </a:prstTxWarp>
          </a:bodyPr>
          <a:lstStyle>
            <a:lvl1pPr algn="r" defTabSz="941388">
              <a:defRPr sz="1200" b="0">
                <a:solidFill>
                  <a:schemeClr val="accent2"/>
                </a:solidFill>
                <a:latin typeface="Lucida Sans Unicode" pitchFamily="34" charset="0"/>
                <a:ea typeface="宋体" pitchFamily="2" charset="-122"/>
              </a:defRPr>
            </a:lvl1pPr>
          </a:lstStyle>
          <a:p>
            <a:endParaRPr lang="en-US" alt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6875"/>
            <a:ext cx="2878138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096" tIns="47048" rIns="94096" bIns="47048" numCol="1" anchor="b" anchorCtr="0" compatLnSpc="1">
            <a:prstTxWarp prst="textNoShape">
              <a:avLst/>
            </a:prstTxWarp>
          </a:bodyPr>
          <a:lstStyle>
            <a:lvl1pPr algn="l" defTabSz="941388">
              <a:defRPr sz="1200" b="0">
                <a:solidFill>
                  <a:schemeClr val="accent2"/>
                </a:solidFill>
                <a:latin typeface="Lucida Sans Unicode" pitchFamily="34" charset="0"/>
                <a:ea typeface="宋体" pitchFamily="2" charset="-122"/>
              </a:defRPr>
            </a:lvl1pPr>
          </a:lstStyle>
          <a:p>
            <a:endParaRPr lang="en-US" alt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7138" y="9286875"/>
            <a:ext cx="2878137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096" tIns="47048" rIns="94096" bIns="47048" numCol="1" anchor="b" anchorCtr="0" compatLnSpc="1">
            <a:prstTxWarp prst="textNoShape">
              <a:avLst/>
            </a:prstTxWarp>
          </a:bodyPr>
          <a:lstStyle>
            <a:lvl1pPr algn="r" defTabSz="941388">
              <a:defRPr sz="1200" b="0">
                <a:solidFill>
                  <a:schemeClr val="accent2"/>
                </a:solidFill>
                <a:latin typeface="Lucida Sans Unicode" pitchFamily="34" charset="0"/>
                <a:ea typeface="宋体" pitchFamily="2" charset="-122"/>
              </a:defRPr>
            </a:lvl1pPr>
          </a:lstStyle>
          <a:p>
            <a:fld id="{4F39FB61-1996-48DD-BB30-0E41ADC5B2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335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096" tIns="47048" rIns="94096" bIns="47048" numCol="1" anchor="t" anchorCtr="0" compatLnSpc="1">
            <a:prstTxWarp prst="textNoShape">
              <a:avLst/>
            </a:prstTxWarp>
          </a:bodyPr>
          <a:lstStyle>
            <a:lvl1pPr algn="l" defTabSz="941388"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7138" y="0"/>
            <a:ext cx="2878137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096" tIns="47048" rIns="94096" bIns="47048" numCol="1" anchor="t" anchorCtr="0" compatLnSpc="1">
            <a:prstTxWarp prst="textNoShape">
              <a:avLst/>
            </a:prstTxWarp>
          </a:bodyPr>
          <a:lstStyle>
            <a:lvl1pPr algn="r" defTabSz="941388"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endParaRPr lang="en-US" altLang="en-US"/>
          </a:p>
        </p:txBody>
      </p:sp>
      <p:sp>
        <p:nvSpPr>
          <p:cNvPr id="1280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3100" y="731838"/>
            <a:ext cx="5302250" cy="3670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5825" y="4643438"/>
            <a:ext cx="4873625" cy="440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096" tIns="47048" rIns="94096" bIns="470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0"/>
            <a:r>
              <a:rPr lang="en-US" altLang="en-US" noProof="0" smtClean="0"/>
              <a:t>Second level</a:t>
            </a:r>
          </a:p>
          <a:p>
            <a:pPr lvl="0"/>
            <a:r>
              <a:rPr lang="en-US" altLang="en-US" noProof="0" smtClean="0"/>
              <a:t>Third level</a:t>
            </a:r>
          </a:p>
          <a:p>
            <a:pPr lvl="0"/>
            <a:r>
              <a:rPr lang="en-US" altLang="en-US" noProof="0" smtClean="0"/>
              <a:t>Fourth level</a:t>
            </a:r>
          </a:p>
          <a:p>
            <a:pPr lvl="0"/>
            <a:r>
              <a:rPr lang="en-US" alt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6875"/>
            <a:ext cx="2878138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096" tIns="47048" rIns="94096" bIns="47048" numCol="1" anchor="b" anchorCtr="0" compatLnSpc="1">
            <a:prstTxWarp prst="textNoShape">
              <a:avLst/>
            </a:prstTxWarp>
          </a:bodyPr>
          <a:lstStyle>
            <a:lvl1pPr algn="l" defTabSz="941388"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7138" y="9286875"/>
            <a:ext cx="2878137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096" tIns="47048" rIns="94096" bIns="47048" numCol="1" anchor="b" anchorCtr="0" compatLnSpc="1">
            <a:prstTxWarp prst="textNoShape">
              <a:avLst/>
            </a:prstTxWarp>
          </a:bodyPr>
          <a:lstStyle>
            <a:lvl1pPr algn="r" defTabSz="941388"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fld id="{74E39604-B176-4314-821D-AC4145D9F6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6609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676275" y="733425"/>
            <a:ext cx="5292725" cy="3663950"/>
          </a:xfrm>
          <a:solidFill>
            <a:srgbClr val="FFFFFF"/>
          </a:solidFill>
          <a:ln w="12700" cap="flat"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5825" y="4641850"/>
            <a:ext cx="4873625" cy="4405313"/>
          </a:xfrm>
        </p:spPr>
        <p:txBody>
          <a:bodyPr lIns="90792" tIns="45398" rIns="90792" bIns="45398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053200" cy="5334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914400"/>
            <a:ext cx="8762999" cy="5562600"/>
          </a:xfrm>
        </p:spPr>
        <p:txBody>
          <a:bodyPr/>
          <a:lstStyle>
            <a:lvl1pPr>
              <a:buClr>
                <a:schemeClr val="accent5">
                  <a:lumMod val="50000"/>
                </a:schemeClr>
              </a:buClr>
              <a:buSzPct val="80000"/>
              <a:buFont typeface="Wingdings" pitchFamily="2" charset="2"/>
              <a:buChar char="n"/>
              <a:defRPr/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6380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19100" y="990600"/>
            <a:ext cx="4629150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00650" y="990600"/>
            <a:ext cx="4629150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7742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2160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9260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14472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4901437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0446035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5863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491413" y="0"/>
            <a:ext cx="2414587" cy="67818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47650" y="0"/>
            <a:ext cx="7091363" cy="67818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8485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763000" cy="53340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894556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763000" cy="53340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1125415" y="1295400"/>
            <a:ext cx="7315200" cy="4495800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386437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1125415" y="1295400"/>
            <a:ext cx="3587262" cy="4495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53354" y="1295400"/>
            <a:ext cx="3587262" cy="4495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053200" cy="5334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289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9975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1_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9372600" cy="5334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330200" y="990600"/>
            <a:ext cx="8915400" cy="4525963"/>
          </a:xfrm>
        </p:spPr>
        <p:txBody>
          <a:bodyPr/>
          <a:lstStyle/>
          <a:p>
            <a:pPr lvl="0"/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1223873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0139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3981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55577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0" y="228600"/>
            <a:ext cx="9372600" cy="533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06000" tIns="82800" rIns="91440" bIns="154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34200" y="-3175"/>
            <a:ext cx="2063750" cy="2746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altLang="zh-CN" sz="1200" b="0">
                <a:solidFill>
                  <a:schemeClr val="tx1"/>
                </a:solidFill>
                <a:ea typeface="宋体" pitchFamily="2" charset="-122"/>
              </a:rPr>
              <a:t>www.hand-china.com</a:t>
            </a:r>
            <a:endParaRPr lang="zh-CN" altLang="en-US" sz="1200" b="0">
              <a:solidFill>
                <a:schemeClr val="tx1"/>
              </a:solidFill>
              <a:ea typeface="宋体" pitchFamily="2" charset="-122"/>
            </a:endParaRPr>
          </a:p>
        </p:txBody>
      </p:sp>
      <p:pic>
        <p:nvPicPr>
          <p:cNvPr id="9221" name="图片 13" descr="logo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850" y="6608763"/>
            <a:ext cx="990600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直接连接符 15"/>
          <p:cNvCxnSpPr/>
          <p:nvPr/>
        </p:nvCxnSpPr>
        <p:spPr bwMode="auto">
          <a:xfrm>
            <a:off x="0" y="6551613"/>
            <a:ext cx="9144000" cy="1587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接连接符 17"/>
          <p:cNvCxnSpPr/>
          <p:nvPr/>
        </p:nvCxnSpPr>
        <p:spPr bwMode="auto">
          <a:xfrm rot="5400000">
            <a:off x="7850188" y="6705600"/>
            <a:ext cx="303212" cy="1588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4241800" y="6629400"/>
            <a:ext cx="1098550" cy="214313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 algn="l" eaLnBrk="0" hangingPunct="0"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1pPr>
            <a:lvl2pPr marL="742950" indent="-285750" algn="l" eaLnBrk="0" hangingPunct="0"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2pPr>
            <a:lvl3pPr marL="1143000" indent="-228600" algn="l" eaLnBrk="0" hangingPunct="0"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3pPr>
            <a:lvl4pPr marL="1600200" indent="-228600" algn="l" eaLnBrk="0" hangingPunct="0"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4pPr>
            <a:lvl5pPr marL="2057400" indent="-228600" algn="l" eaLnBrk="0" hangingPunct="0"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zh-CN" altLang="en-US" sz="800" b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汉得公司　版权所有</a:t>
            </a:r>
          </a:p>
        </p:txBody>
      </p:sp>
      <p:sp>
        <p:nvSpPr>
          <p:cNvPr id="9225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0200" y="9906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3" name="矩形 12"/>
          <p:cNvSpPr/>
          <p:nvPr userDrawn="1"/>
        </p:nvSpPr>
        <p:spPr bwMode="auto">
          <a:xfrm>
            <a:off x="9372600" y="228600"/>
            <a:ext cx="533400" cy="533400"/>
          </a:xfrm>
          <a:prstGeom prst="rect">
            <a:avLst/>
          </a:prstGeom>
          <a:solidFill>
            <a:srgbClr val="00839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230188" indent="-230188" algn="l" eaLnBrk="0" hangingPunct="0">
              <a:defRPr/>
            </a:pPr>
            <a:endParaRPr lang="zh-CN" altLang="en-US" sz="1400">
              <a:ea typeface="宋体" pitchFamily="2" charset="-122"/>
            </a:endParaRPr>
          </a:p>
        </p:txBody>
      </p:sp>
      <p:sp>
        <p:nvSpPr>
          <p:cNvPr id="594962" name="Rectangle 18"/>
          <p:cNvSpPr>
            <a:spLocks noChangeArrowheads="1"/>
          </p:cNvSpPr>
          <p:nvPr/>
        </p:nvSpPr>
        <p:spPr bwMode="auto">
          <a:xfrm>
            <a:off x="9372600" y="3048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bIns="0"/>
          <a:lstStyle/>
          <a:p>
            <a:pPr>
              <a:defRPr/>
            </a:pPr>
            <a:fld id="{2147CAF7-24CD-47C3-B72D-327CF253E080}" type="slidenum">
              <a:rPr lang="en-GB" altLang="en-US">
                <a:solidFill>
                  <a:schemeClr val="bg1"/>
                </a:solidFill>
                <a:latin typeface="Arial" pitchFamily="34" charset="0"/>
                <a:ea typeface="宋体" pitchFamily="2" charset="-122"/>
              </a:rPr>
              <a:pPr>
                <a:defRPr/>
              </a:pPr>
              <a:t>‹#›</a:t>
            </a:fld>
            <a:endParaRPr lang="en-GB" altLang="en-US">
              <a:solidFill>
                <a:schemeClr val="bg1"/>
              </a:solidFill>
              <a:latin typeface="Arial" pitchFamily="34" charset="0"/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Book Antiqua" pitchFamily="18" charset="0"/>
          <a:ea typeface="楷体_GB2312" pitchFamily="49" charset="-122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Book Antiqua" pitchFamily="18" charset="0"/>
          <a:ea typeface="楷体_GB2312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Book Antiqua" pitchFamily="18" charset="0"/>
          <a:ea typeface="楷体_GB2312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Book Antiqua" pitchFamily="18" charset="0"/>
          <a:ea typeface="楷体_GB2312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Book Antiqua" pitchFamily="18" charset="0"/>
          <a:ea typeface="楷体_GB2312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SimSun" pitchFamily="2" charset="-122"/>
          <a:ea typeface="SimSun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SimSun" pitchFamily="2" charset="-122"/>
          <a:ea typeface="SimSun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SimSun" pitchFamily="2" charset="-122"/>
          <a:ea typeface="SimSun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SimSun" pitchFamily="2" charset="-122"/>
          <a:ea typeface="SimSun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70000"/>
        <a:buFont typeface="Wingdings" pitchFamily="2" charset="2"/>
        <a:buChar char="u"/>
        <a:defRPr sz="1400">
          <a:solidFill>
            <a:schemeClr val="tx1"/>
          </a:solidFill>
          <a:latin typeface="+mn-lt"/>
          <a:ea typeface="宋体" pitchFamily="2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1400">
          <a:solidFill>
            <a:schemeClr val="tx1"/>
          </a:solidFill>
          <a:latin typeface="+mn-lt"/>
          <a:ea typeface="宋体" pitchFamily="2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4597A0"/>
        </a:buClr>
        <a:buSzPct val="70000"/>
        <a:buFont typeface="Wingdings" pitchFamily="2" charset="2"/>
        <a:buChar char="l"/>
        <a:defRPr sz="1400">
          <a:solidFill>
            <a:schemeClr val="tx1"/>
          </a:solidFill>
          <a:latin typeface="+mn-lt"/>
          <a:ea typeface="宋体" pitchFamily="2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SzPct val="50000"/>
        <a:buFont typeface="Wingdings" pitchFamily="2" charset="2"/>
        <a:buChar char="u"/>
        <a:defRPr sz="1400">
          <a:solidFill>
            <a:schemeClr val="tx1"/>
          </a:solidFill>
          <a:latin typeface="+mn-lt"/>
          <a:ea typeface="宋体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8395"/>
        </a:buClr>
        <a:buSzPct val="30000"/>
        <a:buFont typeface="Wingdings" pitchFamily="2" charset="2"/>
        <a:buChar char="p"/>
        <a:defRPr sz="1400">
          <a:solidFill>
            <a:schemeClr val="tx1"/>
          </a:solidFill>
          <a:latin typeface="+mn-lt"/>
          <a:ea typeface="宋体" pitchFamily="2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66FF"/>
        </a:buClr>
        <a:buChar char="•"/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66FF"/>
        </a:buClr>
        <a:buChar char="•"/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66FF"/>
        </a:buClr>
        <a:buChar char="•"/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66FF"/>
        </a:buClr>
        <a:buChar char="•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 bwMode="auto">
          <a:xfrm>
            <a:off x="0" y="228600"/>
            <a:ext cx="247650" cy="533400"/>
          </a:xfrm>
          <a:prstGeom prst="rect">
            <a:avLst/>
          </a:prstGeom>
          <a:solidFill>
            <a:srgbClr val="00839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230188" indent="-230188" algn="l" eaLnBrk="0" hangingPunct="0">
              <a:defRPr/>
            </a:pPr>
            <a:endParaRPr lang="zh-CN" altLang="en-US" sz="1400">
              <a:latin typeface="Arial" pitchFamily="34" charset="0"/>
              <a:ea typeface="宋体" pitchFamily="2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-3175"/>
            <a:ext cx="2063750" cy="2746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altLang="zh-CN" sz="1200" b="0">
                <a:solidFill>
                  <a:schemeClr val="tx1"/>
                </a:solidFill>
                <a:latin typeface="Arial" pitchFamily="34" charset="0"/>
                <a:ea typeface="宋体" pitchFamily="2" charset="-122"/>
              </a:rPr>
              <a:t>www.hand-china.com</a:t>
            </a:r>
            <a:endParaRPr lang="zh-CN" altLang="en-US" sz="1200" b="0">
              <a:solidFill>
                <a:schemeClr val="tx1"/>
              </a:solidFill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333828" name="图片 10" descr="鼠标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138" y="0"/>
            <a:ext cx="93186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3829" name="图片 13" descr="logo.jp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850" y="6608763"/>
            <a:ext cx="990600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直接连接符 16"/>
          <p:cNvCxnSpPr/>
          <p:nvPr/>
        </p:nvCxnSpPr>
        <p:spPr bwMode="auto">
          <a:xfrm>
            <a:off x="0" y="6553200"/>
            <a:ext cx="9144000" cy="1588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接连接符 18"/>
          <p:cNvCxnSpPr/>
          <p:nvPr/>
        </p:nvCxnSpPr>
        <p:spPr bwMode="auto">
          <a:xfrm rot="5400000">
            <a:off x="7850188" y="6705600"/>
            <a:ext cx="303212" cy="1588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7594600" y="6553200"/>
            <a:ext cx="990600" cy="304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 eaLnBrk="0" hangingPunct="0">
              <a:defRPr/>
            </a:pPr>
            <a:r>
              <a:rPr lang="zh-CN" altLang="en-US" sz="1400">
                <a:latin typeface="Arial" pitchFamily="34" charset="0"/>
                <a:ea typeface="宋体" pitchFamily="2" charset="-122"/>
              </a:rPr>
              <a:t>客户</a:t>
            </a:r>
            <a:r>
              <a:rPr lang="en-US" altLang="zh-CN" sz="1400">
                <a:latin typeface="Arial" pitchFamily="34" charset="0"/>
                <a:ea typeface="宋体" pitchFamily="2" charset="-122"/>
              </a:rPr>
              <a:t>logo</a:t>
            </a:r>
            <a:endParaRPr lang="zh-CN" altLang="en-US" sz="1400"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333833" name="Picture 16" descr="模板2_首页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15"/>
          <p:cNvSpPr txBox="1">
            <a:spLocks noChangeArrowheads="1"/>
          </p:cNvSpPr>
          <p:nvPr/>
        </p:nvSpPr>
        <p:spPr bwMode="auto">
          <a:xfrm>
            <a:off x="82550" y="6643688"/>
            <a:ext cx="98234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zh-CN" altLang="en-US" sz="800" b="0">
                <a:solidFill>
                  <a:srgbClr val="777777"/>
                </a:solidFill>
                <a:latin typeface="黑体" pitchFamily="2" charset="-122"/>
                <a:ea typeface="黑体" pitchFamily="2" charset="-122"/>
              </a:rPr>
              <a:t>上海汉得信息技术有限公司版权所有</a:t>
            </a:r>
          </a:p>
        </p:txBody>
      </p:sp>
      <p:sp>
        <p:nvSpPr>
          <p:cNvPr id="24" name="Rectangle 1032"/>
          <p:cNvSpPr>
            <a:spLocks noChangeArrowheads="1"/>
          </p:cNvSpPr>
          <p:nvPr/>
        </p:nvSpPr>
        <p:spPr bwMode="auto">
          <a:xfrm>
            <a:off x="760413" y="5562600"/>
            <a:ext cx="47879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r>
              <a:rPr lang="zh-CN" altLang="en-US" sz="160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上海汉得信息技术有限公司</a:t>
            </a:r>
            <a:endParaRPr lang="en-US" altLang="zh-CN" sz="160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  <a:p>
            <a:pPr algn="l">
              <a:defRPr/>
            </a:pPr>
            <a:r>
              <a:rPr lang="en-US" altLang="zh-CN" sz="1400">
                <a:solidFill>
                  <a:schemeClr val="tx1"/>
                </a:solidFill>
                <a:latin typeface="Arial" pitchFamily="34" charset="0"/>
                <a:ea typeface="黑体" pitchFamily="2" charset="-122"/>
                <a:cs typeface="Arial" pitchFamily="34" charset="0"/>
              </a:rPr>
              <a:t>HAND Enterprise Solutions Company Ltd.</a:t>
            </a:r>
          </a:p>
          <a:p>
            <a:pPr algn="l">
              <a:defRPr/>
            </a:pPr>
            <a:r>
              <a:rPr lang="en-US" altLang="zh-CN" sz="1400" b="0">
                <a:solidFill>
                  <a:schemeClr val="tx1"/>
                </a:solidFill>
                <a:latin typeface="Arial" pitchFamily="34" charset="0"/>
                <a:ea typeface="黑体" pitchFamily="2" charset="-122"/>
                <a:cs typeface="Arial" pitchFamily="34" charset="0"/>
              </a:rPr>
              <a:t>www.hand-china.com</a:t>
            </a:r>
            <a:endParaRPr lang="en-US" altLang="en-US" sz="160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333837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9100" y="990600"/>
            <a:ext cx="94107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33838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247650" y="0"/>
            <a:ext cx="9658350" cy="533400"/>
          </a:xfrm>
          <a:prstGeom prst="rect">
            <a:avLst/>
          </a:prstGeom>
          <a:solidFill>
            <a:srgbClr val="C8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dt="0"/>
  <p:txStyles>
    <p:titleStyle>
      <a:lvl1pPr algn="l" rtl="0" fontAlgn="ctr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ctr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2" charset="-122"/>
          <a:ea typeface="宋体" pitchFamily="2" charset="-122"/>
        </a:defRPr>
      </a:lvl2pPr>
      <a:lvl3pPr algn="l" rtl="0" fontAlgn="ctr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2" charset="-122"/>
          <a:ea typeface="宋体" pitchFamily="2" charset="-122"/>
        </a:defRPr>
      </a:lvl3pPr>
      <a:lvl4pPr algn="l" rtl="0" fontAlgn="ctr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2" charset="-122"/>
          <a:ea typeface="宋体" pitchFamily="2" charset="-122"/>
        </a:defRPr>
      </a:lvl4pPr>
      <a:lvl5pPr algn="l" rtl="0" fontAlgn="ctr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2" charset="-122"/>
          <a:ea typeface="宋体" pitchFamily="2" charset="-122"/>
        </a:defRPr>
      </a:lvl5pPr>
      <a:lvl6pPr marL="457200" algn="l" rtl="0" fontAlgn="ctr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2" charset="-122"/>
          <a:ea typeface="宋体" pitchFamily="2" charset="-122"/>
        </a:defRPr>
      </a:lvl6pPr>
      <a:lvl7pPr marL="914400" algn="l" rtl="0" fontAlgn="ctr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2" charset="-122"/>
          <a:ea typeface="宋体" pitchFamily="2" charset="-122"/>
        </a:defRPr>
      </a:lvl7pPr>
      <a:lvl8pPr marL="1371600" algn="l" rtl="0" fontAlgn="ctr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2" charset="-122"/>
          <a:ea typeface="宋体" pitchFamily="2" charset="-122"/>
        </a:defRPr>
      </a:lvl8pPr>
      <a:lvl9pPr marL="1828800" algn="l" rtl="0" fontAlgn="ctr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2" charset="-122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CC3300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4597A0"/>
        </a:buClr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00000"/>
        </a:buClr>
        <a:buSzPct val="50000"/>
        <a:buFont typeface="Wingdings" pitchFamily="2" charset="2"/>
        <a:buChar char="u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008395"/>
        </a:buClr>
        <a:buSzPct val="30000"/>
        <a:buFont typeface="Wingdings" pitchFamily="2" charset="2"/>
        <a:buChar char="p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8395"/>
        </a:buClr>
        <a:buSzPct val="30000"/>
        <a:buFont typeface="Wingdings" pitchFamily="2" charset="2"/>
        <a:buChar char="p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8395"/>
        </a:buClr>
        <a:buSzPct val="30000"/>
        <a:buFont typeface="Wingdings" pitchFamily="2" charset="2"/>
        <a:buChar char="p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8395"/>
        </a:buClr>
        <a:buSzPct val="30000"/>
        <a:buFont typeface="Wingdings" pitchFamily="2" charset="2"/>
        <a:buChar char="p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8395"/>
        </a:buClr>
        <a:buSzPct val="30000"/>
        <a:buFont typeface="Wingdings" pitchFamily="2" charset="2"/>
        <a:buChar char="p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矩形 12"/>
          <p:cNvSpPr>
            <a:spLocks noChangeArrowheads="1"/>
          </p:cNvSpPr>
          <p:nvPr/>
        </p:nvSpPr>
        <p:spPr bwMode="auto">
          <a:xfrm>
            <a:off x="0" y="228600"/>
            <a:ext cx="247650" cy="533400"/>
          </a:xfrm>
          <a:prstGeom prst="rect">
            <a:avLst/>
          </a:prstGeom>
          <a:solidFill>
            <a:srgbClr val="008395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230188" indent="-230188" algn="l" eaLnBrk="0" hangingPunct="0"/>
            <a:endParaRPr lang="zh-CN" altLang="en-US" sz="1400">
              <a:ea typeface="宋体" pitchFamily="2" charset="-122"/>
            </a:endParaRPr>
          </a:p>
        </p:txBody>
      </p:sp>
      <p:sp>
        <p:nvSpPr>
          <p:cNvPr id="368643" name="TextBox 11"/>
          <p:cNvSpPr txBox="1">
            <a:spLocks noChangeArrowheads="1"/>
          </p:cNvSpPr>
          <p:nvPr/>
        </p:nvSpPr>
        <p:spPr bwMode="auto">
          <a:xfrm>
            <a:off x="6934200" y="-3175"/>
            <a:ext cx="20637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1pPr>
            <a:lvl2pPr marL="742950" indent="-285750" algn="l" eaLnBrk="0" hangingPunct="0"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2pPr>
            <a:lvl3pPr marL="1143000" indent="-228600" algn="l" eaLnBrk="0" hangingPunct="0"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3pPr>
            <a:lvl4pPr marL="1600200" indent="-228600" algn="l" eaLnBrk="0" hangingPunct="0"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4pPr>
            <a:lvl5pPr marL="2057400" indent="-228600" algn="l" eaLnBrk="0" hangingPunct="0"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1200" b="0">
                <a:solidFill>
                  <a:schemeClr val="tx1"/>
                </a:solidFill>
              </a:rPr>
              <a:t>www.hand-china.com</a:t>
            </a:r>
          </a:p>
        </p:txBody>
      </p:sp>
      <p:pic>
        <p:nvPicPr>
          <p:cNvPr id="368644" name="图片 10" descr="鼠标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138" y="0"/>
            <a:ext cx="93186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45" name="图片 13" descr="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850" y="6608763"/>
            <a:ext cx="990600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直接连接符 15"/>
          <p:cNvCxnSpPr/>
          <p:nvPr/>
        </p:nvCxnSpPr>
        <p:spPr bwMode="auto">
          <a:xfrm>
            <a:off x="0" y="6553200"/>
            <a:ext cx="9144000" cy="1588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接连接符 17"/>
          <p:cNvCxnSpPr/>
          <p:nvPr/>
        </p:nvCxnSpPr>
        <p:spPr bwMode="auto">
          <a:xfrm rot="5400000">
            <a:off x="7850188" y="6705600"/>
            <a:ext cx="303212" cy="1588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8648" name="TextBox 19"/>
          <p:cNvSpPr txBox="1">
            <a:spLocks noChangeArrowheads="1"/>
          </p:cNvSpPr>
          <p:nvPr/>
        </p:nvSpPr>
        <p:spPr bwMode="auto">
          <a:xfrm>
            <a:off x="7594600" y="6553200"/>
            <a:ext cx="990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1pPr>
            <a:lvl2pPr marL="742950" indent="-285750" algn="l" eaLnBrk="0" hangingPunct="0"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2pPr>
            <a:lvl3pPr marL="1143000" indent="-228600" algn="l" eaLnBrk="0" hangingPunct="0"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3pPr>
            <a:lvl4pPr marL="1600200" indent="-228600" algn="l" eaLnBrk="0" hangingPunct="0"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4pPr>
            <a:lvl5pPr marL="2057400" indent="-228600" algn="l" eaLnBrk="0" hangingPunct="0"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zh-CN" altLang="en-US"/>
              <a:t>客户</a:t>
            </a:r>
            <a:r>
              <a:rPr lang="en-US" altLang="zh-CN"/>
              <a:t>logo</a:t>
            </a:r>
          </a:p>
        </p:txBody>
      </p:sp>
      <p:pic>
        <p:nvPicPr>
          <p:cNvPr id="368649" name="Picture 9" descr="模板2_首页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0" name="TextBox 15"/>
          <p:cNvSpPr txBox="1">
            <a:spLocks noChangeArrowheads="1"/>
          </p:cNvSpPr>
          <p:nvPr/>
        </p:nvSpPr>
        <p:spPr bwMode="auto">
          <a:xfrm>
            <a:off x="82550" y="6643688"/>
            <a:ext cx="98234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1pPr>
            <a:lvl2pPr marL="742950" indent="-285750" algn="l" eaLnBrk="0" hangingPunct="0"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2pPr>
            <a:lvl3pPr marL="1143000" indent="-228600" algn="l" eaLnBrk="0" hangingPunct="0"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3pPr>
            <a:lvl4pPr marL="1600200" indent="-228600" algn="l" eaLnBrk="0" hangingPunct="0"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4pPr>
            <a:lvl5pPr marL="2057400" indent="-228600" algn="l" eaLnBrk="0" hangingPunct="0"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800" b="0">
                <a:solidFill>
                  <a:srgbClr val="777777"/>
                </a:solidFill>
                <a:latin typeface="黑体" pitchFamily="2" charset="-122"/>
                <a:ea typeface="黑体" pitchFamily="2" charset="-122"/>
              </a:rPr>
              <a:t>上海汉得信息技术有限公司版权所有</a:t>
            </a:r>
          </a:p>
        </p:txBody>
      </p:sp>
      <p:sp>
        <p:nvSpPr>
          <p:cNvPr id="368651" name="Rectangle 1032"/>
          <p:cNvSpPr>
            <a:spLocks noChangeArrowheads="1"/>
          </p:cNvSpPr>
          <p:nvPr/>
        </p:nvSpPr>
        <p:spPr bwMode="auto">
          <a:xfrm>
            <a:off x="760413" y="5562600"/>
            <a:ext cx="4787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r>
              <a:rPr lang="zh-CN" altLang="en-US" sz="160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上海汉得信息技术有限公司</a:t>
            </a:r>
          </a:p>
          <a:p>
            <a:pPr algn="l"/>
            <a:r>
              <a:rPr lang="en-US" altLang="zh-CN" sz="1400">
                <a:solidFill>
                  <a:schemeClr val="tx1"/>
                </a:solidFill>
                <a:ea typeface="黑体" pitchFamily="2" charset="-122"/>
                <a:cs typeface="Arial" charset="0"/>
              </a:rPr>
              <a:t>HAND Enterprise Solutions Company Ltd.</a:t>
            </a:r>
          </a:p>
          <a:p>
            <a:pPr algn="l"/>
            <a:r>
              <a:rPr lang="en-US" altLang="zh-CN" sz="1400" b="0">
                <a:solidFill>
                  <a:schemeClr val="tx1"/>
                </a:solidFill>
                <a:ea typeface="黑体" pitchFamily="2" charset="-122"/>
                <a:cs typeface="Arial" charset="0"/>
              </a:rPr>
              <a:t>www.hand-china.com</a:t>
            </a:r>
            <a:endParaRPr lang="en-US" altLang="en-US" sz="160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368652" name="Text Box 1042"/>
          <p:cNvSpPr txBox="1">
            <a:spLocks noChangeArrowheads="1"/>
          </p:cNvSpPr>
          <p:nvPr/>
        </p:nvSpPr>
        <p:spPr bwMode="auto">
          <a:xfrm>
            <a:off x="661988" y="739775"/>
            <a:ext cx="553085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1pPr>
            <a:lvl2pPr marL="742950" indent="-285750" algn="l" eaLnBrk="0" hangingPunct="0"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2pPr>
            <a:lvl3pPr marL="1143000" indent="-228600" algn="l" eaLnBrk="0" hangingPunct="0"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3pPr>
            <a:lvl4pPr marL="1600200" indent="-228600" algn="l" eaLnBrk="0" hangingPunct="0"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4pPr>
            <a:lvl5pPr marL="2057400" indent="-228600" algn="l" eaLnBrk="0" hangingPunct="0"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800000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kumimoji="1" lang="en-US" altLang="zh-CN" sz="240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Oracle EBS </a:t>
            </a:r>
            <a:r>
              <a:rPr kumimoji="1" lang="zh-CN" altLang="en-US" sz="240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技术培训</a:t>
            </a:r>
            <a:endParaRPr kumimoji="1" lang="zh-CN" altLang="en-US" sz="2400">
              <a:solidFill>
                <a:schemeClr val="tx1"/>
              </a:solidFill>
              <a:latin typeface="黑体" pitchFamily="2" charset="-122"/>
              <a:ea typeface="黑体" pitchFamily="2" charset="-122"/>
              <a:cs typeface="宋体" pitchFamily="2" charset="-122"/>
            </a:endParaRPr>
          </a:p>
        </p:txBody>
      </p:sp>
      <p:sp>
        <p:nvSpPr>
          <p:cNvPr id="368655" name="Text Box 15"/>
          <p:cNvSpPr txBox="1">
            <a:spLocks noChangeArrowheads="1"/>
          </p:cNvSpPr>
          <p:nvPr/>
        </p:nvSpPr>
        <p:spPr bwMode="auto">
          <a:xfrm>
            <a:off x="762000" y="1447800"/>
            <a:ext cx="3810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>
                <a:solidFill>
                  <a:schemeClr val="tx1"/>
                </a:solidFill>
              </a:rPr>
              <a:t>基础课程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372600" cy="533400"/>
          </a:xfrm>
        </p:spPr>
        <p:txBody>
          <a:bodyPr/>
          <a:lstStyle/>
          <a:p>
            <a:endParaRPr lang="zh-CN" altLang="en-US" smtClean="0"/>
          </a:p>
        </p:txBody>
      </p:sp>
      <p:sp>
        <p:nvSpPr>
          <p:cNvPr id="424964" name="Rectangle 4"/>
          <p:cNvSpPr>
            <a:spLocks noChangeArrowheads="1"/>
          </p:cNvSpPr>
          <p:nvPr/>
        </p:nvSpPr>
        <p:spPr bwMode="auto">
          <a:xfrm>
            <a:off x="304800" y="1143000"/>
            <a:ext cx="90678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en-US" altLang="zh-CN" dirty="0"/>
              <a:t>Shell</a:t>
            </a:r>
            <a:r>
              <a:rPr lang="zh-CN" altLang="en-US" dirty="0"/>
              <a:t>脚本作业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algn="l"/>
            <a:endParaRPr lang="zh-CN" altLang="en-US" dirty="0"/>
          </a:p>
          <a:p>
            <a:pPr algn="l"/>
            <a:r>
              <a:rPr lang="zh-CN" altLang="en-US" dirty="0"/>
              <a:t>写一个脚本，能接收</a:t>
            </a:r>
            <a:r>
              <a:rPr lang="en-US" altLang="zh-CN" dirty="0"/>
              <a:t>1</a:t>
            </a:r>
            <a:r>
              <a:rPr lang="zh-CN" altLang="en-US" dirty="0"/>
              <a:t>个参数</a:t>
            </a:r>
            <a:r>
              <a:rPr lang="en-US" altLang="zh-CN" dirty="0"/>
              <a:t>$1, </a:t>
            </a:r>
            <a:r>
              <a:rPr lang="zh-CN" altLang="en-US" dirty="0"/>
              <a:t>脚本将完成</a:t>
            </a:r>
          </a:p>
          <a:p>
            <a:pPr algn="l"/>
            <a:r>
              <a:rPr lang="en-US" altLang="zh-CN" dirty="0"/>
              <a:t>1</a:t>
            </a:r>
            <a:r>
              <a:rPr lang="zh-CN" altLang="en-US" dirty="0"/>
              <a:t>）把</a:t>
            </a:r>
            <a:r>
              <a:rPr lang="en-US" altLang="zh-CN" dirty="0"/>
              <a:t>/opt </a:t>
            </a:r>
            <a:r>
              <a:rPr lang="zh-CN" altLang="en-US" dirty="0"/>
              <a:t>目录下的内容压缩成工号</a:t>
            </a:r>
            <a:r>
              <a:rPr lang="en-US" altLang="zh-CN" dirty="0"/>
              <a:t>_$1_opt.tar.gz</a:t>
            </a:r>
          </a:p>
          <a:p>
            <a:pPr algn="l"/>
            <a:r>
              <a:rPr lang="en-US" altLang="zh-CN" dirty="0"/>
              <a:t>2</a:t>
            </a:r>
            <a:r>
              <a:rPr lang="zh-CN" altLang="en-US" dirty="0"/>
              <a:t>）建立</a:t>
            </a:r>
            <a:r>
              <a:rPr lang="en-US" altLang="zh-CN" dirty="0"/>
              <a:t>/</a:t>
            </a:r>
            <a:r>
              <a:rPr lang="en-US" altLang="zh-CN" dirty="0" err="1"/>
              <a:t>tmp</a:t>
            </a:r>
            <a:r>
              <a:rPr lang="en-US" altLang="zh-CN" dirty="0"/>
              <a:t>/</a:t>
            </a:r>
            <a:r>
              <a:rPr lang="zh-CN" altLang="en-US" dirty="0"/>
              <a:t>工号目录，并把压缩文件拷贝到此目录</a:t>
            </a:r>
          </a:p>
          <a:p>
            <a:pPr algn="l"/>
            <a:r>
              <a:rPr lang="en-US" altLang="zh-CN" dirty="0"/>
              <a:t>3</a:t>
            </a:r>
            <a:r>
              <a:rPr lang="zh-CN" altLang="en-US" dirty="0"/>
              <a:t>）把压缩文件的权限更改成</a:t>
            </a:r>
            <a:r>
              <a:rPr lang="en-US" altLang="zh-CN" dirty="0"/>
              <a:t>777</a:t>
            </a:r>
          </a:p>
          <a:p>
            <a:pPr algn="l"/>
            <a:r>
              <a:rPr lang="zh-CN" altLang="en-US" dirty="0"/>
              <a:t>备注：在自己的虚拟机上完成。</a:t>
            </a:r>
            <a:endParaRPr lang="zh-CN" altLang="en-US" dirty="0">
              <a:solidFill>
                <a:srgbClr val="000066"/>
              </a:solidFill>
              <a:ea typeface="宋体" pitchFamily="2" charset="-122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endParaRPr lang="en-US" altLang="zh-CN" dirty="0">
              <a:solidFill>
                <a:srgbClr val="000066"/>
              </a:solidFill>
              <a:ea typeface="宋体" pitchFamily="2" charset="-122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None/>
            </a:pPr>
            <a:endParaRPr lang="zh-CN" altLang="en-US" dirty="0">
              <a:solidFill>
                <a:srgbClr val="000066"/>
              </a:solidFill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372600" cy="533400"/>
          </a:xfrm>
        </p:spPr>
        <p:txBody>
          <a:bodyPr/>
          <a:lstStyle/>
          <a:p>
            <a:endParaRPr lang="zh-CN" altLang="en-US" smtClean="0"/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gray">
          <a:xfrm>
            <a:off x="2590800" y="2305050"/>
            <a:ext cx="4114800" cy="122116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eaLnBrk="0" hangingPunct="0">
              <a:defRPr/>
            </a:pPr>
            <a:r>
              <a:rPr lang="en-US" altLang="zh-CN" sz="3600" kern="10" dirty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accent1">
                    <a:lumMod val="50000"/>
                  </a:schemeClr>
                </a:solidFill>
                <a:effectLst>
                  <a:outerShdw dist="71842" dir="2700000" algn="ctr" rotWithShape="0">
                    <a:srgbClr val="868686">
                      <a:alpha val="50000"/>
                    </a:srgbClr>
                  </a:outerShdw>
                </a:effectLst>
                <a:latin typeface="Arial Black"/>
                <a:ea typeface="SimSun" pitchFamily="2" charset="-122"/>
              </a:rPr>
              <a:t>Q</a:t>
            </a:r>
            <a:r>
              <a:rPr lang="zh-CN" altLang="en-US" sz="3600" kern="10" dirty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>
                    <a:lumMod val="85000"/>
                  </a:schemeClr>
                </a:solidFill>
                <a:effectLst>
                  <a:outerShdw dist="71842" dir="2700000" algn="ctr" rotWithShape="0">
                    <a:srgbClr val="868686">
                      <a:alpha val="50000"/>
                    </a:srgbClr>
                  </a:outerShdw>
                </a:effectLst>
                <a:latin typeface="Arial Black"/>
                <a:ea typeface="SimSun" pitchFamily="2" charset="-122"/>
              </a:rPr>
              <a:t>＆</a:t>
            </a:r>
            <a:r>
              <a:rPr lang="en-US" altLang="zh-CN" sz="3600" kern="10" dirty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71842" dir="2700000" algn="ctr" rotWithShape="0">
                    <a:srgbClr val="868686">
                      <a:alpha val="50000"/>
                    </a:srgbClr>
                  </a:outerShdw>
                </a:effectLst>
                <a:latin typeface="Arial Black"/>
                <a:ea typeface="SimSun" pitchFamily="2" charset="-122"/>
              </a:rPr>
              <a:t>A</a:t>
            </a:r>
            <a:endParaRPr lang="zh-CN" altLang="en-US" sz="3600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CC0000"/>
              </a:solidFill>
              <a:effectLst>
                <a:outerShdw dist="71842" dir="2700000" algn="ctr" rotWithShape="0">
                  <a:srgbClr val="868686">
                    <a:alpha val="50000"/>
                  </a:srgbClr>
                </a:outerShdw>
              </a:effectLst>
              <a:latin typeface="Arial Black"/>
              <a:ea typeface="SimSun" pitchFamily="2" charset="-122"/>
            </a:endParaRPr>
          </a:p>
        </p:txBody>
      </p:sp>
      <p:sp>
        <p:nvSpPr>
          <p:cNvPr id="360453" name="WordArt 5"/>
          <p:cNvSpPr>
            <a:spLocks noChangeArrowheads="1" noChangeShapeType="1" noTextEdit="1"/>
          </p:cNvSpPr>
          <p:nvPr/>
        </p:nvSpPr>
        <p:spPr bwMode="gray">
          <a:xfrm>
            <a:off x="2209800" y="3752850"/>
            <a:ext cx="4800600" cy="1066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4653"/>
              </a:avLst>
            </a:prstTxWarp>
          </a:bodyPr>
          <a:lstStyle/>
          <a:p>
            <a:r>
              <a:rPr lang="en-US" altLang="zh-CN" sz="5400" kern="1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hlink"/>
                    </a:gs>
                    <a:gs pos="100000">
                      <a:schemeClr val="tx1"/>
                    </a:gs>
                  </a:gsLst>
                  <a:lin ang="5400000" scaled="1"/>
                </a:gradFill>
                <a:effectLst>
                  <a:outerShdw dist="71842" dir="2700000" algn="ctr" rotWithShape="0">
                    <a:schemeClr val="bg2">
                      <a:alpha val="50000"/>
                    </a:schemeClr>
                  </a:outerShdw>
                </a:effectLst>
                <a:latin typeface="Verdana"/>
                <a:ea typeface="Verdana"/>
                <a:cs typeface="Verdana"/>
              </a:rPr>
              <a:t>Questions &amp; AnswerS</a:t>
            </a:r>
            <a:endParaRPr lang="zh-CN" altLang="en-US" sz="5400" kern="10">
              <a:ln w="28575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hlink"/>
                  </a:gs>
                  <a:gs pos="100000">
                    <a:schemeClr val="tx1"/>
                  </a:gs>
                </a:gsLst>
                <a:lin ang="5400000" scaled="1"/>
              </a:gradFill>
              <a:effectLst>
                <a:outerShdw dist="71842" dir="2700000" algn="ctr" rotWithShape="0">
                  <a:schemeClr val="bg2">
                    <a:alpha val="50000"/>
                  </a:schemeClr>
                </a:outerShdw>
              </a:effectLst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372600" cy="533400"/>
          </a:xfrm>
        </p:spPr>
        <p:txBody>
          <a:bodyPr lIns="91440" tIns="45720" bIns="190800"/>
          <a:lstStyle/>
          <a:p>
            <a:r>
              <a:rPr lang="zh-CN" altLang="en-US" smtClean="0"/>
              <a:t>  目录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066800" y="1219200"/>
            <a:ext cx="655638" cy="441325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r>
              <a:rPr lang="en-US" altLang="zh-CN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_GB2312" pitchFamily="49" charset="-122"/>
              </a:rPr>
              <a:t>1</a:t>
            </a:r>
          </a:p>
        </p:txBody>
      </p:sp>
      <p:sp>
        <p:nvSpPr>
          <p:cNvPr id="16411" name="Rectangle 2"/>
          <p:cNvSpPr>
            <a:spLocks noChangeArrowheads="1"/>
          </p:cNvSpPr>
          <p:nvPr/>
        </p:nvSpPr>
        <p:spPr bwMode="auto">
          <a:xfrm>
            <a:off x="1676400" y="1219200"/>
            <a:ext cx="6565900" cy="441325"/>
          </a:xfrm>
          <a:prstGeom prst="rect">
            <a:avLst/>
          </a:prstGeom>
          <a:solidFill>
            <a:srgbClr val="C0C0C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defTabSz="1163638" eaLnBrk="0" hangingPunct="0"/>
            <a:r>
              <a:rPr lang="en-US" altLang="zh-CN">
                <a:latin typeface="楷体_GB2312" pitchFamily="49" charset="-122"/>
              </a:rPr>
              <a:t>Oracle ERP </a:t>
            </a:r>
            <a:r>
              <a:rPr lang="zh-CN" altLang="en-US">
                <a:latin typeface="楷体_GB2312" pitchFamily="49" charset="-122"/>
              </a:rPr>
              <a:t>综述</a:t>
            </a: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1066800" y="1844675"/>
            <a:ext cx="655638" cy="441325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r>
              <a:rPr lang="en-US" altLang="zh-CN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_GB2312" pitchFamily="49" charset="-122"/>
              </a:rPr>
              <a:t>2</a:t>
            </a:r>
          </a:p>
        </p:txBody>
      </p:sp>
      <p:sp>
        <p:nvSpPr>
          <p:cNvPr id="16413" name="Rectangle 2"/>
          <p:cNvSpPr>
            <a:spLocks noChangeArrowheads="1"/>
          </p:cNvSpPr>
          <p:nvPr/>
        </p:nvSpPr>
        <p:spPr bwMode="auto">
          <a:xfrm>
            <a:off x="1676400" y="1844675"/>
            <a:ext cx="6553200" cy="441325"/>
          </a:xfrm>
          <a:prstGeom prst="rect">
            <a:avLst/>
          </a:prstGeom>
          <a:solidFill>
            <a:srgbClr val="C0C0C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defTabSz="1163638" eaLnBrk="0" hangingPunct="0"/>
            <a:r>
              <a:rPr lang="en-US" altLang="zh-CN">
                <a:latin typeface="楷体_GB2312" pitchFamily="49" charset="-122"/>
              </a:rPr>
              <a:t>Oracle EBS R12 </a:t>
            </a:r>
            <a:r>
              <a:rPr lang="zh-CN" altLang="en-US">
                <a:latin typeface="楷体_GB2312" pitchFamily="49" charset="-122"/>
              </a:rPr>
              <a:t>应用系统管理员</a:t>
            </a: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1066800" y="2438400"/>
            <a:ext cx="655638" cy="441325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r>
              <a:rPr lang="en-US" altLang="zh-CN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_GB2312" pitchFamily="49" charset="-122"/>
              </a:rPr>
              <a:t>3</a:t>
            </a:r>
          </a:p>
        </p:txBody>
      </p:sp>
      <p:sp>
        <p:nvSpPr>
          <p:cNvPr id="16415" name="Rectangle 2"/>
          <p:cNvSpPr>
            <a:spLocks noChangeArrowheads="1"/>
          </p:cNvSpPr>
          <p:nvPr/>
        </p:nvSpPr>
        <p:spPr bwMode="auto">
          <a:xfrm>
            <a:off x="1676400" y="2438400"/>
            <a:ext cx="6553200" cy="441325"/>
          </a:xfrm>
          <a:prstGeom prst="rect">
            <a:avLst/>
          </a:prstGeom>
          <a:solidFill>
            <a:srgbClr val="FFCC99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defTabSz="1163638" eaLnBrk="0" hangingPunct="0"/>
            <a:r>
              <a:rPr lang="en-US" altLang="zh-CN">
                <a:latin typeface="楷体_GB2312" pitchFamily="49" charset="-122"/>
              </a:rPr>
              <a:t>Linux </a:t>
            </a:r>
            <a:r>
              <a:rPr lang="zh-CN" altLang="en-US">
                <a:latin typeface="楷体_GB2312" pitchFamily="49" charset="-122"/>
              </a:rPr>
              <a:t>基础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066800" y="3505200"/>
            <a:ext cx="655638" cy="441325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r>
              <a:rPr lang="en-US" altLang="zh-CN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_GB2312" pitchFamily="49" charset="-122"/>
              </a:rPr>
              <a:t>5</a:t>
            </a:r>
          </a:p>
        </p:txBody>
      </p:sp>
      <p:sp>
        <p:nvSpPr>
          <p:cNvPr id="16417" name="Rectangle 2"/>
          <p:cNvSpPr>
            <a:spLocks noChangeArrowheads="1"/>
          </p:cNvSpPr>
          <p:nvPr/>
        </p:nvSpPr>
        <p:spPr bwMode="auto">
          <a:xfrm>
            <a:off x="1676400" y="3505200"/>
            <a:ext cx="6553200" cy="441325"/>
          </a:xfrm>
          <a:prstGeom prst="rect">
            <a:avLst/>
          </a:prstGeom>
          <a:solidFill>
            <a:srgbClr val="C0C0C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defTabSz="1163638" eaLnBrk="0" hangingPunct="0"/>
            <a:r>
              <a:rPr lang="zh-CN" altLang="en-US">
                <a:latin typeface="楷体_GB2312" pitchFamily="49" charset="-122"/>
              </a:rPr>
              <a:t>基础课程作业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066800" y="2971800"/>
            <a:ext cx="655638" cy="441325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r>
              <a:rPr lang="en-US" altLang="zh-CN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_GB2312" pitchFamily="49" charset="-122"/>
              </a:rPr>
              <a:t>4</a:t>
            </a:r>
          </a:p>
        </p:txBody>
      </p:sp>
      <p:sp>
        <p:nvSpPr>
          <p:cNvPr id="16421" name="Rectangle 2"/>
          <p:cNvSpPr>
            <a:spLocks noChangeArrowheads="1"/>
          </p:cNvSpPr>
          <p:nvPr/>
        </p:nvSpPr>
        <p:spPr bwMode="auto">
          <a:xfrm>
            <a:off x="1676400" y="2971800"/>
            <a:ext cx="6565900" cy="441325"/>
          </a:xfrm>
          <a:prstGeom prst="rect">
            <a:avLst/>
          </a:prstGeom>
          <a:solidFill>
            <a:srgbClr val="C0C0C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defTabSz="1163638" eaLnBrk="0" hangingPunct="0"/>
            <a:r>
              <a:rPr lang="en-US" altLang="zh-CN">
                <a:latin typeface="楷体_GB2312" pitchFamily="49" charset="-122"/>
              </a:rPr>
              <a:t>Oracle DBA </a:t>
            </a:r>
            <a:r>
              <a:rPr lang="zh-CN" altLang="en-US">
                <a:latin typeface="楷体_GB2312" pitchFamily="49" charset="-122"/>
              </a:rPr>
              <a:t>基础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2"/>
          <p:cNvSpPr>
            <a:spLocks noChangeArrowheads="1"/>
          </p:cNvSpPr>
          <p:nvPr/>
        </p:nvSpPr>
        <p:spPr bwMode="auto">
          <a:xfrm>
            <a:off x="0" y="228600"/>
            <a:ext cx="9372600" cy="533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190800"/>
          <a:lstStyle/>
          <a:p>
            <a:pPr algn="l"/>
            <a:r>
              <a:rPr lang="en-US" altLang="zh-CN" sz="2400">
                <a:solidFill>
                  <a:schemeClr val="bg1"/>
                </a:solidFill>
                <a:latin typeface="Book Antiqua" pitchFamily="18" charset="0"/>
              </a:rPr>
              <a:t>  Oracle ERP Linux</a:t>
            </a:r>
            <a:r>
              <a:rPr lang="zh-CN" altLang="en-US" sz="2400">
                <a:solidFill>
                  <a:schemeClr val="bg1"/>
                </a:solidFill>
                <a:latin typeface="Book Antiqua" pitchFamily="18" charset="0"/>
              </a:rPr>
              <a:t>基础</a:t>
            </a:r>
          </a:p>
        </p:txBody>
      </p:sp>
      <p:sp>
        <p:nvSpPr>
          <p:cNvPr id="12325" name="Rectangle 37"/>
          <p:cNvSpPr>
            <a:spLocks noChangeArrowheads="1"/>
          </p:cNvSpPr>
          <p:nvPr/>
        </p:nvSpPr>
        <p:spPr bwMode="auto">
          <a:xfrm>
            <a:off x="609600" y="11430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None/>
            </a:pPr>
            <a:r>
              <a:rPr lang="zh-CN" altLang="en-US">
                <a:solidFill>
                  <a:srgbClr val="000066"/>
                </a:solidFill>
                <a:ea typeface="宋体" pitchFamily="2" charset="-122"/>
              </a:rPr>
              <a:t>课程目标：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None/>
            </a:pPr>
            <a:endParaRPr lang="zh-CN" altLang="en-US">
              <a:solidFill>
                <a:srgbClr val="000066"/>
              </a:solidFill>
              <a:ea typeface="宋体" pitchFamily="2" charset="-122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r>
              <a:rPr lang="zh-CN" altLang="en-US">
                <a:solidFill>
                  <a:srgbClr val="000066"/>
                </a:solidFill>
                <a:ea typeface="宋体" pitchFamily="2" charset="-122"/>
              </a:rPr>
              <a:t>掌握最常用的</a:t>
            </a:r>
            <a:r>
              <a:rPr lang="en-US" altLang="zh-CN">
                <a:solidFill>
                  <a:srgbClr val="000066"/>
                </a:solidFill>
                <a:ea typeface="宋体" pitchFamily="2" charset="-122"/>
              </a:rPr>
              <a:t>Linux</a:t>
            </a:r>
            <a:r>
              <a:rPr lang="zh-CN" altLang="en-US">
                <a:solidFill>
                  <a:srgbClr val="000066"/>
                </a:solidFill>
                <a:ea typeface="宋体" pitchFamily="2" charset="-122"/>
              </a:rPr>
              <a:t>命令和工具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endParaRPr lang="zh-CN" altLang="en-US">
              <a:solidFill>
                <a:srgbClr val="000066"/>
              </a:solidFill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372600" cy="533400"/>
          </a:xfrm>
        </p:spPr>
        <p:txBody>
          <a:bodyPr lIns="91440" tIns="45720" bIns="190800"/>
          <a:lstStyle/>
          <a:p>
            <a:r>
              <a:rPr lang="en-US" altLang="zh-CN" smtClean="0"/>
              <a:t> Oracle ERP Linux</a:t>
            </a:r>
            <a:r>
              <a:rPr lang="zh-CN" altLang="en-US" smtClean="0"/>
              <a:t>基础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304800" y="1143000"/>
            <a:ext cx="90678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None/>
            </a:pPr>
            <a:r>
              <a:rPr lang="zh-CN" altLang="en-US">
                <a:solidFill>
                  <a:srgbClr val="000066"/>
                </a:solidFill>
                <a:ea typeface="宋体" pitchFamily="2" charset="-122"/>
              </a:rPr>
              <a:t>查看、编辑文本文件：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endParaRPr lang="zh-CN" altLang="en-US">
              <a:solidFill>
                <a:srgbClr val="000066"/>
              </a:solidFill>
              <a:ea typeface="宋体" pitchFamily="2" charset="-122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r>
              <a:rPr lang="zh-CN" altLang="en-US">
                <a:solidFill>
                  <a:srgbClr val="000066"/>
                </a:solidFill>
                <a:ea typeface="宋体" pitchFamily="2" charset="-122"/>
              </a:rPr>
              <a:t>查看文件：</a:t>
            </a:r>
            <a:r>
              <a:rPr lang="en-US" altLang="zh-CN">
                <a:solidFill>
                  <a:srgbClr val="000066"/>
                </a:solidFill>
                <a:ea typeface="宋体" pitchFamily="2" charset="-122"/>
              </a:rPr>
              <a:t>more, tail 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endParaRPr lang="zh-CN" altLang="en-US">
              <a:solidFill>
                <a:srgbClr val="000066"/>
              </a:solidFill>
              <a:ea typeface="宋体" pitchFamily="2" charset="-122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r>
              <a:rPr lang="zh-CN" altLang="en-US">
                <a:solidFill>
                  <a:srgbClr val="000066"/>
                </a:solidFill>
                <a:ea typeface="宋体" pitchFamily="2" charset="-122"/>
              </a:rPr>
              <a:t>编辑文件：</a:t>
            </a:r>
            <a:r>
              <a:rPr lang="en-US" altLang="zh-CN">
                <a:solidFill>
                  <a:srgbClr val="000066"/>
                </a:solidFill>
                <a:ea typeface="宋体" pitchFamily="2" charset="-122"/>
              </a:rPr>
              <a:t>vi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None/>
            </a:pPr>
            <a:endParaRPr lang="zh-CN" altLang="en-US">
              <a:solidFill>
                <a:srgbClr val="000066"/>
              </a:solidFill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372600" cy="533400"/>
          </a:xfrm>
        </p:spPr>
        <p:txBody>
          <a:bodyPr/>
          <a:lstStyle/>
          <a:p>
            <a:endParaRPr lang="zh-CN" altLang="en-US" smtClean="0"/>
          </a:p>
        </p:txBody>
      </p:sp>
      <p:sp>
        <p:nvSpPr>
          <p:cNvPr id="422916" name="Rectangle 4"/>
          <p:cNvSpPr>
            <a:spLocks noChangeArrowheads="1"/>
          </p:cNvSpPr>
          <p:nvPr/>
        </p:nvSpPr>
        <p:spPr bwMode="auto">
          <a:xfrm>
            <a:off x="304800" y="1143000"/>
            <a:ext cx="90678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None/>
            </a:pPr>
            <a:r>
              <a:rPr lang="zh-CN" altLang="en-US">
                <a:solidFill>
                  <a:srgbClr val="000066"/>
                </a:solidFill>
                <a:ea typeface="宋体" pitchFamily="2" charset="-122"/>
              </a:rPr>
              <a:t>查看系统网络状况：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endParaRPr lang="zh-CN" altLang="en-US">
              <a:solidFill>
                <a:srgbClr val="000066"/>
              </a:solidFill>
              <a:ea typeface="宋体" pitchFamily="2" charset="-122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r>
              <a:rPr lang="zh-CN" altLang="en-US">
                <a:solidFill>
                  <a:srgbClr val="000066"/>
                </a:solidFill>
                <a:ea typeface="宋体" pitchFamily="2" charset="-122"/>
              </a:rPr>
              <a:t>查看系统状况：</a:t>
            </a:r>
            <a:r>
              <a:rPr lang="en-US" altLang="zh-CN">
                <a:solidFill>
                  <a:srgbClr val="000066"/>
                </a:solidFill>
                <a:ea typeface="宋体" pitchFamily="2" charset="-122"/>
              </a:rPr>
              <a:t>top 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endParaRPr lang="zh-CN" altLang="en-US">
              <a:solidFill>
                <a:srgbClr val="000066"/>
              </a:solidFill>
              <a:ea typeface="宋体" pitchFamily="2" charset="-122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r>
              <a:rPr lang="zh-CN" altLang="en-US">
                <a:solidFill>
                  <a:srgbClr val="000066"/>
                </a:solidFill>
                <a:ea typeface="宋体" pitchFamily="2" charset="-122"/>
              </a:rPr>
              <a:t>查看网络状况：</a:t>
            </a:r>
            <a:r>
              <a:rPr lang="en-US" altLang="zh-CN">
                <a:solidFill>
                  <a:srgbClr val="000066"/>
                </a:solidFill>
                <a:ea typeface="宋体" pitchFamily="2" charset="-122"/>
              </a:rPr>
              <a:t>netstat 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endParaRPr lang="en-US" altLang="zh-CN">
              <a:solidFill>
                <a:srgbClr val="000066"/>
              </a:solidFill>
              <a:ea typeface="宋体" pitchFamily="2" charset="-122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r>
              <a:rPr lang="zh-CN" altLang="en-US">
                <a:solidFill>
                  <a:srgbClr val="000066"/>
                </a:solidFill>
                <a:ea typeface="宋体" pitchFamily="2" charset="-122"/>
              </a:rPr>
              <a:t>查看网路配置： </a:t>
            </a:r>
            <a:r>
              <a:rPr lang="en-US" altLang="zh-CN">
                <a:solidFill>
                  <a:srgbClr val="000066"/>
                </a:solidFill>
                <a:ea typeface="宋体" pitchFamily="2" charset="-122"/>
              </a:rPr>
              <a:t>ifconfig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None/>
            </a:pPr>
            <a:endParaRPr lang="zh-CN" altLang="en-US">
              <a:solidFill>
                <a:srgbClr val="000066"/>
              </a:solidFill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372600" cy="533400"/>
          </a:xfrm>
        </p:spPr>
        <p:txBody>
          <a:bodyPr/>
          <a:lstStyle/>
          <a:p>
            <a:endParaRPr lang="zh-CN" altLang="en-US" smtClean="0"/>
          </a:p>
        </p:txBody>
      </p:sp>
      <p:sp>
        <p:nvSpPr>
          <p:cNvPr id="429060" name="Rectangle 4"/>
          <p:cNvSpPr>
            <a:spLocks noChangeArrowheads="1"/>
          </p:cNvSpPr>
          <p:nvPr/>
        </p:nvSpPr>
        <p:spPr bwMode="auto">
          <a:xfrm>
            <a:off x="304800" y="1143000"/>
            <a:ext cx="90678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None/>
            </a:pPr>
            <a:r>
              <a:rPr lang="zh-CN" altLang="en-US">
                <a:solidFill>
                  <a:srgbClr val="000066"/>
                </a:solidFill>
                <a:ea typeface="宋体" pitchFamily="2" charset="-122"/>
              </a:rPr>
              <a:t>系统进程：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endParaRPr lang="zh-CN" altLang="en-US">
              <a:solidFill>
                <a:srgbClr val="000066"/>
              </a:solidFill>
              <a:ea typeface="宋体" pitchFamily="2" charset="-122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r>
              <a:rPr lang="zh-CN" altLang="en-US">
                <a:solidFill>
                  <a:srgbClr val="000066"/>
                </a:solidFill>
                <a:ea typeface="宋体" pitchFamily="2" charset="-122"/>
              </a:rPr>
              <a:t>查找：  </a:t>
            </a:r>
            <a:r>
              <a:rPr lang="en-US" altLang="zh-CN">
                <a:solidFill>
                  <a:srgbClr val="000066"/>
                </a:solidFill>
                <a:ea typeface="宋体" pitchFamily="2" charset="-122"/>
              </a:rPr>
              <a:t>ps –ef | grep “</a:t>
            </a:r>
            <a:r>
              <a:rPr lang="zh-CN" altLang="en-US">
                <a:solidFill>
                  <a:srgbClr val="000066"/>
                </a:solidFill>
                <a:ea typeface="宋体" pitchFamily="2" charset="-122"/>
              </a:rPr>
              <a:t>字符串” 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r>
              <a:rPr lang="zh-CN" altLang="en-US">
                <a:solidFill>
                  <a:srgbClr val="000066"/>
                </a:solidFill>
                <a:ea typeface="宋体" pitchFamily="2" charset="-122"/>
              </a:rPr>
              <a:t>杀死：  </a:t>
            </a:r>
            <a:r>
              <a:rPr lang="en-US" altLang="zh-CN">
                <a:solidFill>
                  <a:srgbClr val="000066"/>
                </a:solidFill>
                <a:ea typeface="宋体" pitchFamily="2" charset="-122"/>
              </a:rPr>
              <a:t>kill -9 &lt;PID&gt;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endParaRPr lang="zh-CN" altLang="en-US">
              <a:solidFill>
                <a:srgbClr val="000066"/>
              </a:solidFill>
              <a:ea typeface="宋体" pitchFamily="2" charset="-122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None/>
            </a:pPr>
            <a:endParaRPr lang="zh-CN" altLang="en-US">
              <a:solidFill>
                <a:srgbClr val="000066"/>
              </a:solidFill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372600" cy="533400"/>
          </a:xfrm>
        </p:spPr>
        <p:txBody>
          <a:bodyPr/>
          <a:lstStyle/>
          <a:p>
            <a:endParaRPr lang="zh-CN" altLang="en-US" smtClean="0"/>
          </a:p>
        </p:txBody>
      </p:sp>
      <p:sp>
        <p:nvSpPr>
          <p:cNvPr id="423940" name="Rectangle 4"/>
          <p:cNvSpPr>
            <a:spLocks noChangeArrowheads="1"/>
          </p:cNvSpPr>
          <p:nvPr/>
        </p:nvSpPr>
        <p:spPr bwMode="auto">
          <a:xfrm>
            <a:off x="304800" y="1143000"/>
            <a:ext cx="90678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None/>
            </a:pPr>
            <a:r>
              <a:rPr lang="zh-CN" altLang="en-US" dirty="0">
                <a:solidFill>
                  <a:srgbClr val="000066"/>
                </a:solidFill>
                <a:ea typeface="宋体" pitchFamily="2" charset="-122"/>
              </a:rPr>
              <a:t>文件、目录 操作：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None/>
            </a:pPr>
            <a:endParaRPr lang="zh-CN" altLang="en-US" dirty="0">
              <a:solidFill>
                <a:srgbClr val="000066"/>
              </a:solidFill>
              <a:ea typeface="宋体" pitchFamily="2" charset="-122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r>
              <a:rPr lang="zh-CN" altLang="en-US" dirty="0">
                <a:solidFill>
                  <a:srgbClr val="000066"/>
                </a:solidFill>
                <a:ea typeface="宋体" pitchFamily="2" charset="-122"/>
              </a:rPr>
              <a:t>目录：</a:t>
            </a:r>
            <a:r>
              <a:rPr lang="en-US" altLang="zh-CN" dirty="0" err="1">
                <a:solidFill>
                  <a:srgbClr val="000066"/>
                </a:solidFill>
                <a:ea typeface="宋体" pitchFamily="2" charset="-122"/>
              </a:rPr>
              <a:t>mkdir</a:t>
            </a:r>
            <a:r>
              <a:rPr lang="en-US" altLang="zh-CN" dirty="0">
                <a:solidFill>
                  <a:srgbClr val="000066"/>
                </a:solidFill>
                <a:ea typeface="宋体" pitchFamily="2" charset="-122"/>
              </a:rPr>
              <a:t> , cd, </a:t>
            </a:r>
            <a:r>
              <a:rPr lang="en-US" altLang="zh-CN" dirty="0" err="1">
                <a:solidFill>
                  <a:srgbClr val="000066"/>
                </a:solidFill>
                <a:ea typeface="宋体" pitchFamily="2" charset="-122"/>
              </a:rPr>
              <a:t>pwd</a:t>
            </a:r>
            <a:endParaRPr lang="en-US" altLang="zh-CN" dirty="0">
              <a:solidFill>
                <a:srgbClr val="000066"/>
              </a:solidFill>
              <a:ea typeface="宋体" pitchFamily="2" charset="-122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r>
              <a:rPr lang="zh-CN" altLang="en-US" dirty="0">
                <a:solidFill>
                  <a:srgbClr val="000066"/>
                </a:solidFill>
                <a:ea typeface="宋体" pitchFamily="2" charset="-122"/>
              </a:rPr>
              <a:t>创建、拷贝、删除、查看：</a:t>
            </a:r>
            <a:r>
              <a:rPr lang="en-US" altLang="zh-CN" dirty="0" err="1">
                <a:solidFill>
                  <a:srgbClr val="000066"/>
                </a:solidFill>
                <a:ea typeface="宋体" pitchFamily="2" charset="-122"/>
              </a:rPr>
              <a:t>vi,cp</a:t>
            </a:r>
            <a:r>
              <a:rPr lang="en-US" altLang="zh-CN" dirty="0">
                <a:solidFill>
                  <a:srgbClr val="000066"/>
                </a:solidFill>
                <a:ea typeface="宋体" pitchFamily="2" charset="-122"/>
              </a:rPr>
              <a:t> ,</a:t>
            </a:r>
            <a:r>
              <a:rPr lang="en-US" altLang="zh-CN" dirty="0" err="1">
                <a:solidFill>
                  <a:srgbClr val="000066"/>
                </a:solidFill>
                <a:ea typeface="宋体" pitchFamily="2" charset="-122"/>
              </a:rPr>
              <a:t>rm,ls</a:t>
            </a:r>
            <a:endParaRPr lang="zh-CN" altLang="en-US" dirty="0">
              <a:solidFill>
                <a:srgbClr val="000066"/>
              </a:solidFill>
              <a:ea typeface="宋体" pitchFamily="2" charset="-122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r>
              <a:rPr lang="zh-CN" altLang="en-US" dirty="0">
                <a:solidFill>
                  <a:srgbClr val="000066"/>
                </a:solidFill>
                <a:ea typeface="宋体" pitchFamily="2" charset="-122"/>
              </a:rPr>
              <a:t>权限：</a:t>
            </a:r>
            <a:r>
              <a:rPr lang="en-US" altLang="zh-CN" dirty="0" err="1">
                <a:solidFill>
                  <a:srgbClr val="000066"/>
                </a:solidFill>
                <a:ea typeface="宋体" pitchFamily="2" charset="-122"/>
              </a:rPr>
              <a:t>chmod</a:t>
            </a:r>
            <a:r>
              <a:rPr lang="en-US" altLang="zh-CN" dirty="0">
                <a:solidFill>
                  <a:srgbClr val="000066"/>
                </a:solidFill>
                <a:ea typeface="宋体" pitchFamily="2" charset="-122"/>
              </a:rPr>
              <a:t> ,</a:t>
            </a:r>
            <a:r>
              <a:rPr lang="en-US" altLang="zh-CN" dirty="0" err="1">
                <a:solidFill>
                  <a:srgbClr val="000066"/>
                </a:solidFill>
                <a:ea typeface="宋体" pitchFamily="2" charset="-122"/>
              </a:rPr>
              <a:t>chown</a:t>
            </a:r>
            <a:endParaRPr lang="en-US" altLang="zh-CN" dirty="0">
              <a:solidFill>
                <a:srgbClr val="000066"/>
              </a:solidFill>
              <a:ea typeface="宋体" pitchFamily="2" charset="-122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r>
              <a:rPr lang="zh-CN" altLang="en-US" dirty="0">
                <a:solidFill>
                  <a:srgbClr val="000066"/>
                </a:solidFill>
                <a:ea typeface="宋体" pitchFamily="2" charset="-122"/>
              </a:rPr>
              <a:t>查找：</a:t>
            </a:r>
            <a:r>
              <a:rPr lang="en-US" altLang="zh-CN" dirty="0" err="1">
                <a:solidFill>
                  <a:srgbClr val="000066"/>
                </a:solidFill>
                <a:ea typeface="宋体" pitchFamily="2" charset="-122"/>
              </a:rPr>
              <a:t>find,grep</a:t>
            </a:r>
            <a:endParaRPr lang="en-US" altLang="zh-CN" dirty="0">
              <a:solidFill>
                <a:srgbClr val="000066"/>
              </a:solidFill>
              <a:ea typeface="宋体" pitchFamily="2" charset="-122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r>
              <a:rPr lang="en-US" altLang="zh-CN" dirty="0">
                <a:solidFill>
                  <a:srgbClr val="000066"/>
                </a:solidFill>
                <a:ea typeface="宋体" pitchFamily="2" charset="-122"/>
              </a:rPr>
              <a:t>           </a:t>
            </a:r>
            <a:r>
              <a:rPr lang="zh-CN" altLang="en-US" dirty="0">
                <a:solidFill>
                  <a:srgbClr val="000066"/>
                </a:solidFill>
                <a:ea typeface="宋体" pitchFamily="2" charset="-122"/>
              </a:rPr>
              <a:t>当前目录查找含指定字符串的文件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r>
              <a:rPr lang="en-US" altLang="zh-CN" dirty="0">
                <a:solidFill>
                  <a:srgbClr val="000066"/>
                </a:solidFill>
                <a:ea typeface="宋体" pitchFamily="2" charset="-122"/>
              </a:rPr>
              <a:t>           </a:t>
            </a:r>
            <a:r>
              <a:rPr lang="en-US" altLang="zh-CN" sz="1400" dirty="0" err="1">
                <a:solidFill>
                  <a:schemeClr val="tx1"/>
                </a:solidFill>
                <a:latin typeface="Book Antiqua" pitchFamily="18" charset="0"/>
                <a:ea typeface="宋体" pitchFamily="2" charset="-122"/>
              </a:rPr>
              <a:t>grep</a:t>
            </a:r>
            <a:r>
              <a:rPr lang="en-US" altLang="zh-CN" sz="1400" dirty="0">
                <a:solidFill>
                  <a:schemeClr val="tx1"/>
                </a:solidFill>
                <a:latin typeface="Book Antiqua" pitchFamily="18" charset="0"/>
                <a:ea typeface="宋体" pitchFamily="2" charset="-122"/>
              </a:rPr>
              <a:t> –</a:t>
            </a:r>
            <a:r>
              <a:rPr lang="en-US" altLang="zh-CN" sz="1400" dirty="0" err="1">
                <a:solidFill>
                  <a:schemeClr val="tx1"/>
                </a:solidFill>
                <a:latin typeface="Book Antiqua" pitchFamily="18" charset="0"/>
                <a:ea typeface="宋体" pitchFamily="2" charset="-122"/>
              </a:rPr>
              <a:t>rn</a:t>
            </a:r>
            <a:r>
              <a:rPr lang="en-US" altLang="zh-CN" sz="1400" dirty="0">
                <a:solidFill>
                  <a:schemeClr val="tx1"/>
                </a:solidFill>
                <a:latin typeface="Book Antiqua" pitchFamily="18" charset="0"/>
                <a:ea typeface="宋体" pitchFamily="2" charset="-122"/>
              </a:rPr>
              <a:t> “</a:t>
            </a:r>
            <a:r>
              <a:rPr lang="zh-CN" altLang="en-US" sz="1400" dirty="0">
                <a:solidFill>
                  <a:schemeClr val="tx1"/>
                </a:solidFill>
                <a:latin typeface="Book Antiqua" pitchFamily="18" charset="0"/>
                <a:ea typeface="宋体" pitchFamily="2" charset="-122"/>
              </a:rPr>
              <a:t>字符串</a:t>
            </a:r>
            <a:r>
              <a:rPr lang="en-US" altLang="zh-CN" sz="1400" dirty="0">
                <a:solidFill>
                  <a:schemeClr val="tx1"/>
                </a:solidFill>
                <a:latin typeface="Book Antiqua" pitchFamily="18" charset="0"/>
                <a:ea typeface="宋体" pitchFamily="2" charset="-122"/>
              </a:rPr>
              <a:t>”  .</a:t>
            </a:r>
            <a:r>
              <a:rPr lang="en-US" altLang="zh-CN" sz="1400" b="0" dirty="0">
                <a:solidFill>
                  <a:schemeClr val="tx1"/>
                </a:solidFill>
                <a:latin typeface="Book Antiqua" pitchFamily="18" charset="0"/>
                <a:ea typeface="宋体" pitchFamily="2" charset="-122"/>
              </a:rPr>
              <a:t> </a:t>
            </a:r>
            <a:endParaRPr lang="en-US" altLang="zh-CN" sz="1400" b="0" dirty="0" smtClean="0">
              <a:solidFill>
                <a:schemeClr val="tx1"/>
              </a:solidFill>
              <a:latin typeface="Book Antiqua" pitchFamily="18" charset="0"/>
              <a:ea typeface="宋体" pitchFamily="2" charset="-122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r>
              <a:rPr lang="en-US" altLang="zh-CN" sz="1400" b="0" dirty="0">
                <a:solidFill>
                  <a:schemeClr val="tx1"/>
                </a:solidFill>
                <a:latin typeface="Book Antiqua" pitchFamily="18" charset="0"/>
                <a:ea typeface="宋体" pitchFamily="2" charset="-122"/>
              </a:rPr>
              <a:t> </a:t>
            </a:r>
            <a:r>
              <a:rPr lang="en-US" altLang="zh-CN" sz="1400" b="0" dirty="0" smtClean="0">
                <a:solidFill>
                  <a:schemeClr val="tx1"/>
                </a:solidFill>
                <a:latin typeface="Book Antiqua" pitchFamily="18" charset="0"/>
                <a:ea typeface="宋体" pitchFamily="2" charset="-122"/>
              </a:rPr>
              <a:t>                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r>
              <a:rPr lang="en-US" altLang="zh-CN" sz="1400" b="0" dirty="0">
                <a:solidFill>
                  <a:schemeClr val="tx1"/>
                </a:solidFill>
                <a:latin typeface="Book Antiqua" pitchFamily="18" charset="0"/>
                <a:ea typeface="宋体" pitchFamily="2" charset="-122"/>
              </a:rPr>
              <a:t> </a:t>
            </a:r>
            <a:r>
              <a:rPr lang="en-US" altLang="zh-CN" sz="1400" b="0" dirty="0" smtClean="0">
                <a:solidFill>
                  <a:schemeClr val="tx1"/>
                </a:solidFill>
                <a:latin typeface="Book Antiqua" pitchFamily="18" charset="0"/>
                <a:ea typeface="宋体" pitchFamily="2" charset="-122"/>
              </a:rPr>
              <a:t>               </a:t>
            </a:r>
            <a:r>
              <a:rPr lang="zh-CN" altLang="en-US" sz="1400" b="0" dirty="0" smtClean="0">
                <a:solidFill>
                  <a:schemeClr val="tx1"/>
                </a:solidFill>
                <a:latin typeface="Book Antiqua" pitchFamily="18" charset="0"/>
                <a:ea typeface="宋体" pitchFamily="2" charset="-122"/>
              </a:rPr>
              <a:t>指定目录下查找含指定字符串的文件：</a:t>
            </a:r>
            <a:endParaRPr lang="en-US" altLang="zh-CN" sz="1400" b="0" dirty="0" smtClean="0">
              <a:solidFill>
                <a:schemeClr val="tx1"/>
              </a:solidFill>
              <a:latin typeface="Book Antiqua" pitchFamily="18" charset="0"/>
              <a:ea typeface="宋体" pitchFamily="2" charset="-122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r>
              <a:rPr lang="en-US" altLang="zh-CN" sz="1400" b="0" dirty="0">
                <a:solidFill>
                  <a:schemeClr val="tx1"/>
                </a:solidFill>
                <a:latin typeface="Book Antiqua" pitchFamily="18" charset="0"/>
                <a:ea typeface="宋体" pitchFamily="2" charset="-122"/>
              </a:rPr>
              <a:t> </a:t>
            </a:r>
            <a:r>
              <a:rPr lang="en-US" altLang="zh-CN" sz="1400" b="0" dirty="0" smtClean="0">
                <a:solidFill>
                  <a:schemeClr val="tx1"/>
                </a:solidFill>
                <a:latin typeface="Book Antiqua" pitchFamily="18" charset="0"/>
                <a:ea typeface="宋体" pitchFamily="2" charset="-122"/>
              </a:rPr>
              <a:t>               </a:t>
            </a:r>
            <a:r>
              <a:rPr lang="en-US" altLang="zh-CN" dirty="0"/>
              <a:t> </a:t>
            </a:r>
            <a:r>
              <a:rPr lang="zh-CN" altLang="zh-CN" sz="1400" dirty="0"/>
              <a:t>find </a:t>
            </a:r>
            <a:r>
              <a:rPr lang="zh-CN" altLang="zh-CN" sz="1400" dirty="0" smtClean="0"/>
              <a:t>/</a:t>
            </a:r>
            <a:r>
              <a:rPr lang="en-US" altLang="zh-CN" sz="1400" dirty="0" err="1" smtClean="0"/>
              <a:t>var</a:t>
            </a:r>
            <a:r>
              <a:rPr lang="en-US" altLang="zh-CN" sz="1400" dirty="0" smtClean="0"/>
              <a:t>    </a:t>
            </a:r>
            <a:r>
              <a:rPr lang="zh-CN" altLang="zh-CN" sz="1400" dirty="0" smtClean="0"/>
              <a:t>-</a:t>
            </a:r>
            <a:r>
              <a:rPr lang="zh-CN" altLang="zh-CN" sz="1400" dirty="0"/>
              <a:t>type f -mount |xargs fgrep -l </a:t>
            </a:r>
            <a:r>
              <a:rPr lang="en-US" altLang="zh-CN" sz="1400" dirty="0"/>
              <a:t> </a:t>
            </a:r>
            <a:r>
              <a:rPr lang="en-US" altLang="zh-CN" sz="1400" dirty="0" smtClean="0"/>
              <a:t>“PHP</a:t>
            </a:r>
            <a:r>
              <a:rPr lang="zh-CN" altLang="zh-CN" sz="1400" dirty="0" smtClean="0"/>
              <a:t>"</a:t>
            </a:r>
            <a:endParaRPr lang="en-US" altLang="zh-CN" sz="1400" dirty="0">
              <a:solidFill>
                <a:srgbClr val="000066"/>
              </a:solidFill>
              <a:ea typeface="宋体" pitchFamily="2" charset="-122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None/>
            </a:pPr>
            <a:endParaRPr lang="zh-CN" altLang="en-US" dirty="0">
              <a:solidFill>
                <a:srgbClr val="000066"/>
              </a:solidFill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372600" cy="533400"/>
          </a:xfrm>
        </p:spPr>
        <p:txBody>
          <a:bodyPr/>
          <a:lstStyle/>
          <a:p>
            <a:endParaRPr lang="zh-CN" altLang="en-US" smtClean="0"/>
          </a:p>
        </p:txBody>
      </p:sp>
      <p:sp>
        <p:nvSpPr>
          <p:cNvPr id="428036" name="Rectangle 4"/>
          <p:cNvSpPr>
            <a:spLocks noChangeArrowheads="1"/>
          </p:cNvSpPr>
          <p:nvPr/>
        </p:nvSpPr>
        <p:spPr bwMode="auto">
          <a:xfrm>
            <a:off x="304800" y="1143000"/>
            <a:ext cx="90678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None/>
            </a:pPr>
            <a:r>
              <a:rPr lang="zh-CN" altLang="en-US">
                <a:solidFill>
                  <a:srgbClr val="000066"/>
                </a:solidFill>
                <a:ea typeface="宋体" pitchFamily="2" charset="-122"/>
              </a:rPr>
              <a:t>打包压缩与解包：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None/>
            </a:pPr>
            <a:endParaRPr lang="zh-CN" altLang="en-US">
              <a:solidFill>
                <a:srgbClr val="000066"/>
              </a:solidFill>
              <a:ea typeface="宋体" pitchFamily="2" charset="-122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endParaRPr lang="en-US" altLang="zh-CN">
              <a:solidFill>
                <a:srgbClr val="000066"/>
              </a:solidFill>
              <a:ea typeface="宋体" pitchFamily="2" charset="-122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r>
              <a:rPr lang="en-US" altLang="zh-CN" sz="1400">
                <a:solidFill>
                  <a:schemeClr val="tx1"/>
                </a:solidFill>
                <a:latin typeface="Book Antiqua" pitchFamily="18" charset="0"/>
                <a:ea typeface="宋体" pitchFamily="2" charset="-122"/>
              </a:rPr>
              <a:t>[root@linux ~]# tar -cvf /tmp/etc.tar /etc &lt;==</a:t>
            </a:r>
            <a:r>
              <a:rPr lang="zh-CN" altLang="en-US" sz="1400">
                <a:solidFill>
                  <a:schemeClr val="tx1"/>
                </a:solidFill>
                <a:latin typeface="Book Antiqua" pitchFamily="18" charset="0"/>
                <a:ea typeface="宋体" pitchFamily="2" charset="-122"/>
              </a:rPr>
              <a:t>仅打包，不压缩！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r>
              <a:rPr lang="en-US" altLang="zh-CN" sz="1400">
                <a:solidFill>
                  <a:schemeClr val="tx1"/>
                </a:solidFill>
                <a:latin typeface="Book Antiqua" pitchFamily="18" charset="0"/>
                <a:ea typeface="宋体" pitchFamily="2" charset="-122"/>
              </a:rPr>
              <a:t>[root@linux ~]# tar -zcvf /tmp/etc.tar.gz /etc &lt;==</a:t>
            </a:r>
            <a:r>
              <a:rPr lang="zh-CN" altLang="en-US" sz="1400">
                <a:solidFill>
                  <a:schemeClr val="tx1"/>
                </a:solidFill>
                <a:latin typeface="Book Antiqua" pitchFamily="18" charset="0"/>
                <a:ea typeface="宋体" pitchFamily="2" charset="-122"/>
              </a:rPr>
              <a:t>打包后，以 </a:t>
            </a:r>
            <a:r>
              <a:rPr lang="en-US" altLang="zh-CN" sz="1400">
                <a:solidFill>
                  <a:schemeClr val="tx1"/>
                </a:solidFill>
                <a:latin typeface="Book Antiqua" pitchFamily="18" charset="0"/>
                <a:ea typeface="宋体" pitchFamily="2" charset="-122"/>
              </a:rPr>
              <a:t>gzip </a:t>
            </a:r>
            <a:r>
              <a:rPr lang="zh-CN" altLang="en-US" sz="1400">
                <a:solidFill>
                  <a:schemeClr val="tx1"/>
                </a:solidFill>
                <a:latin typeface="Book Antiqua" pitchFamily="18" charset="0"/>
                <a:ea typeface="宋体" pitchFamily="2" charset="-122"/>
              </a:rPr>
              <a:t>压缩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endParaRPr lang="zh-CN" altLang="en-US" sz="1400">
              <a:solidFill>
                <a:schemeClr val="tx1"/>
              </a:solidFill>
              <a:latin typeface="Book Antiqua" pitchFamily="18" charset="0"/>
              <a:ea typeface="宋体" pitchFamily="2" charset="-122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r>
              <a:rPr lang="en-US" altLang="zh-CN" sz="1400">
                <a:solidFill>
                  <a:schemeClr val="tx1"/>
                </a:solidFill>
                <a:latin typeface="Book Antiqua" pitchFamily="18" charset="0"/>
                <a:ea typeface="宋体" pitchFamily="2" charset="-122"/>
              </a:rPr>
              <a:t>[root@linux src]# tar -xvf /tmp/etc.tar   </a:t>
            </a:r>
            <a:r>
              <a:rPr lang="zh-CN" altLang="en-US" sz="1400">
                <a:solidFill>
                  <a:schemeClr val="tx1"/>
                </a:solidFill>
                <a:latin typeface="Book Antiqua" pitchFamily="18" charset="0"/>
                <a:ea typeface="宋体" pitchFamily="2" charset="-122"/>
              </a:rPr>
              <a:t>解不带压缩的包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r>
              <a:rPr lang="en-US" altLang="zh-CN" sz="1400">
                <a:solidFill>
                  <a:schemeClr val="tx1"/>
                </a:solidFill>
                <a:latin typeface="Book Antiqua" pitchFamily="18" charset="0"/>
                <a:ea typeface="宋体" pitchFamily="2" charset="-122"/>
              </a:rPr>
              <a:t>[root@linux src]# tar -zxvf /tmp/etc.tar.gz    </a:t>
            </a:r>
            <a:r>
              <a:rPr lang="zh-CN" altLang="en-US" sz="1400">
                <a:solidFill>
                  <a:schemeClr val="tx1"/>
                </a:solidFill>
                <a:latin typeface="Book Antiqua" pitchFamily="18" charset="0"/>
                <a:ea typeface="宋体" pitchFamily="2" charset="-122"/>
              </a:rPr>
              <a:t>解带压缩的包</a:t>
            </a:r>
            <a:br>
              <a:rPr lang="zh-CN" altLang="en-US" sz="1400">
                <a:solidFill>
                  <a:schemeClr val="tx1"/>
                </a:solidFill>
                <a:latin typeface="Book Antiqua" pitchFamily="18" charset="0"/>
                <a:ea typeface="宋体" pitchFamily="2" charset="-122"/>
              </a:rPr>
            </a:br>
            <a:r>
              <a:rPr lang="zh-CN" altLang="en-US" sz="1400">
                <a:solidFill>
                  <a:schemeClr val="tx1"/>
                </a:solidFill>
                <a:latin typeface="Book Antiqua" pitchFamily="18" charset="0"/>
                <a:ea typeface="宋体" pitchFamily="2" charset="-122"/>
              </a:rPr>
              <a:t/>
            </a:r>
            <a:br>
              <a:rPr lang="zh-CN" altLang="en-US" sz="1400">
                <a:solidFill>
                  <a:schemeClr val="tx1"/>
                </a:solidFill>
                <a:latin typeface="Book Antiqua" pitchFamily="18" charset="0"/>
                <a:ea typeface="宋体" pitchFamily="2" charset="-122"/>
              </a:rPr>
            </a:br>
            <a:endParaRPr lang="zh-CN" altLang="en-US" sz="1400">
              <a:solidFill>
                <a:schemeClr val="tx1"/>
              </a:solidFill>
              <a:latin typeface="Book Antiqua" pitchFamily="18" charset="0"/>
              <a:ea typeface="宋体" pitchFamily="2" charset="-122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endParaRPr lang="zh-CN" altLang="en-US">
              <a:solidFill>
                <a:srgbClr val="000066"/>
              </a:solidFill>
              <a:ea typeface="宋体" pitchFamily="2" charset="-122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endParaRPr lang="zh-CN" altLang="en-US">
              <a:solidFill>
                <a:srgbClr val="000066"/>
              </a:solidFill>
              <a:ea typeface="宋体" pitchFamily="2" charset="-122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None/>
            </a:pPr>
            <a:endParaRPr lang="zh-CN" altLang="en-US">
              <a:solidFill>
                <a:srgbClr val="000066"/>
              </a:solidFill>
              <a:ea typeface="宋体" pitchFamily="2" charset="-122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None/>
            </a:pPr>
            <a:endParaRPr lang="zh-CN" altLang="en-US">
              <a:solidFill>
                <a:srgbClr val="000066"/>
              </a:solidFill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372600" cy="533400"/>
          </a:xfrm>
        </p:spPr>
        <p:txBody>
          <a:bodyPr/>
          <a:lstStyle/>
          <a:p>
            <a:endParaRPr lang="zh-CN" altLang="en-US" smtClean="0"/>
          </a:p>
        </p:txBody>
      </p:sp>
      <p:sp>
        <p:nvSpPr>
          <p:cNvPr id="427012" name="Rectangle 4"/>
          <p:cNvSpPr>
            <a:spLocks noChangeArrowheads="1"/>
          </p:cNvSpPr>
          <p:nvPr/>
        </p:nvSpPr>
        <p:spPr bwMode="auto">
          <a:xfrm>
            <a:off x="304800" y="1143000"/>
            <a:ext cx="90678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None/>
            </a:pPr>
            <a:r>
              <a:rPr lang="zh-CN" altLang="en-US">
                <a:solidFill>
                  <a:srgbClr val="000066"/>
                </a:solidFill>
                <a:ea typeface="宋体" pitchFamily="2" charset="-122"/>
              </a:rPr>
              <a:t>帮助：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None/>
            </a:pPr>
            <a:endParaRPr lang="zh-CN" altLang="en-US">
              <a:solidFill>
                <a:srgbClr val="000066"/>
              </a:solidFill>
              <a:ea typeface="宋体" pitchFamily="2" charset="-122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rgbClr val="CC3300"/>
              </a:buClr>
              <a:buSzPct val="70000"/>
              <a:buFont typeface="Wingdings" pitchFamily="2" charset="2"/>
              <a:buChar char="u"/>
            </a:pPr>
            <a:r>
              <a:rPr lang="en-US" altLang="zh-CN">
                <a:solidFill>
                  <a:srgbClr val="000066"/>
                </a:solidFill>
                <a:ea typeface="宋体" pitchFamily="2" charset="-122"/>
              </a:rPr>
              <a:t>man</a:t>
            </a:r>
            <a:endParaRPr lang="zh-CN" altLang="en-US">
              <a:solidFill>
                <a:srgbClr val="000066"/>
              </a:solidFill>
              <a:ea typeface="宋体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4_默认设计模板">
  <a:themeElements>
    <a:clrScheme name="4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默认设计模板">
      <a:majorFont>
        <a:latin typeface="SimSun"/>
        <a:ea typeface="SimSun"/>
        <a:cs typeface=""/>
      </a:majorFont>
      <a:minorFont>
        <a:latin typeface="Book Antiqua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230188" marR="0" indent="-230188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Arial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230188" marR="0" indent="-230188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Arial" charset="0"/>
            <a:ea typeface="SimSun" pitchFamily="2" charset="-122"/>
          </a:defRPr>
        </a:defPPr>
      </a:lstStyle>
    </a:lnDef>
  </a:objectDefaults>
  <a:extraClrSchemeLst>
    <a:extraClrScheme>
      <a:clrScheme name="4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PT模板-预销售使用">
  <a:themeElements>
    <a:clrScheme name="1_PPT模板-预销售使用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PPT模板-预销售使用">
      <a:majorFont>
        <a:latin typeface="黑体"/>
        <a:ea typeface="宋体"/>
        <a:cs typeface=""/>
      </a:majorFont>
      <a:minorFont>
        <a:latin typeface="Book Antiqu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PPT模板-预销售使用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PT模板-预销售使用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PT模板-预销售使用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PT模板-预销售使用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PT模板-预销售使用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PT模板-预销售使用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PT模板-预销售使用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PT模板-预销售使用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PT模板-预销售使用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PT模板-预销售使用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PT模板-预销售使用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PT模板-预销售使用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44306</TotalTime>
  <Words>353</Words>
  <Application>Microsoft Office PowerPoint</Application>
  <PresentationFormat>A4 纸张(210x297 毫米)</PresentationFormat>
  <Paragraphs>73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Arial</vt:lpstr>
      <vt:lpstr>宋体</vt:lpstr>
      <vt:lpstr>Book Antiqua</vt:lpstr>
      <vt:lpstr>楷体_GB2312</vt:lpstr>
      <vt:lpstr>Wingdings</vt:lpstr>
      <vt:lpstr>Times New Roman</vt:lpstr>
      <vt:lpstr>黑体</vt:lpstr>
      <vt:lpstr>Lucida Sans Unicode</vt:lpstr>
      <vt:lpstr>4_默认设计模板</vt:lpstr>
      <vt:lpstr>1_PPT模板-预销售使用</vt:lpstr>
      <vt:lpstr>PowerPoint 演示文稿</vt:lpstr>
      <vt:lpstr>  目录</vt:lpstr>
      <vt:lpstr>PowerPoint 演示文稿</vt:lpstr>
      <vt:lpstr> Oracle ERP Linux基础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Hand Consultant</dc:creator>
  <cp:lastModifiedBy>jackshang</cp:lastModifiedBy>
  <cp:revision>3250</cp:revision>
  <cp:lastPrinted>2001-01-02T01:52:48Z</cp:lastPrinted>
  <dcterms:created xsi:type="dcterms:W3CDTF">2000-07-11T04:19:45Z</dcterms:created>
  <dcterms:modified xsi:type="dcterms:W3CDTF">2011-02-28T12:31:25Z</dcterms:modified>
</cp:coreProperties>
</file>