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1014" r:id="rId2"/>
    <p:sldId id="1037" r:id="rId3"/>
    <p:sldId id="1038" r:id="rId4"/>
    <p:sldId id="1040" r:id="rId5"/>
    <p:sldId id="1039" r:id="rId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99"/>
    <a:srgbClr val="C80000"/>
    <a:srgbClr val="777777"/>
    <a:srgbClr val="B2B2B2"/>
    <a:srgbClr val="800000"/>
    <a:srgbClr val="808080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36" autoAdjust="0"/>
    <p:restoredTop sz="99265" autoAdjust="0"/>
  </p:normalViewPr>
  <p:slideViewPr>
    <p:cSldViewPr>
      <p:cViewPr varScale="1">
        <p:scale>
          <a:sx n="110" d="100"/>
          <a:sy n="110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4B7CEA1-5347-4001-BCD4-C2A63A354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8713" y="688975"/>
            <a:ext cx="4603750" cy="3452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8800"/>
            <a:ext cx="50292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75AACC7-C9D6-4AEF-8A16-D6EC15B4C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FF28F-B5FE-41E9-BB67-A46F5AF888C8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228600"/>
            <a:ext cx="228600" cy="533400"/>
          </a:xfrm>
          <a:prstGeom prst="rect">
            <a:avLst/>
          </a:prstGeom>
          <a:solidFill>
            <a:srgbClr val="0083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-3175"/>
            <a:ext cx="190500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1200" b="0">
                <a:solidFill>
                  <a:schemeClr val="tx1"/>
                </a:solidFill>
                <a:latin typeface="Arial" charset="0"/>
              </a:rPr>
              <a:t>www.hand-china.com</a:t>
            </a:r>
            <a:endParaRPr lang="zh-CN" altLang="en-US" sz="1200" b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" name="图片 10" descr="鼠标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3575" y="0"/>
            <a:ext cx="860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3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010400" y="6553200"/>
            <a:ext cx="914400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>
                <a:latin typeface="Arial" charset="0"/>
              </a:rPr>
              <a:t>客户</a:t>
            </a:r>
            <a:r>
              <a:rPr lang="en-US" altLang="zh-CN">
                <a:latin typeface="Arial" charset="0"/>
              </a:rPr>
              <a:t>logo</a:t>
            </a:r>
            <a:endParaRPr lang="zh-CN" altLang="en-US">
              <a:latin typeface="Arial" charset="0"/>
            </a:endParaRPr>
          </a:p>
        </p:txBody>
      </p:sp>
      <p:pic>
        <p:nvPicPr>
          <p:cNvPr id="9" name="Picture 16" descr="模板2_首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6200" y="6643688"/>
            <a:ext cx="9067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zh-CN" altLang="en-US" sz="800" b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上海汉得信息技术有限公司版权所有</a:t>
            </a:r>
          </a:p>
        </p:txBody>
      </p:sp>
      <p:sp>
        <p:nvSpPr>
          <p:cNvPr id="11" name="Rectangle 1032"/>
          <p:cNvSpPr>
            <a:spLocks noChangeArrowheads="1"/>
          </p:cNvSpPr>
          <p:nvPr/>
        </p:nvSpPr>
        <p:spPr bwMode="auto">
          <a:xfrm>
            <a:off x="701675" y="5562600"/>
            <a:ext cx="441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上海汉得</a:t>
            </a:r>
            <a:r>
              <a:rPr lang="zh-CN" altLang="en-US" sz="16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信息技术股份有限公司</a:t>
            </a:r>
            <a:endParaRPr lang="en-US" altLang="zh-CN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HAND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Enterprise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Solutions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Company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Ltd.</a:t>
            </a:r>
          </a:p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www.hand-china.com</a:t>
            </a:r>
            <a:endParaRPr lang="en-US" altLang="en-US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000760" y="6215082"/>
            <a:ext cx="1143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&lt;</a:t>
            </a:r>
            <a:r>
              <a:rPr lang="zh-CN" altLang="en-US" sz="1000" dirty="0" smtClean="0"/>
              <a:t>客户</a:t>
            </a:r>
            <a:r>
              <a:rPr lang="en-US" altLang="zh-CN" sz="1000" dirty="0" smtClean="0"/>
              <a:t>Logo&gt;</a:t>
            </a:r>
            <a:endParaRPr lang="zh-CN" altLang="en-US" sz="1000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24"/>
            <a:ext cx="89154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688718"/>
            <a:ext cx="8701118" cy="5799600"/>
          </a:xfrm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0000"/>
              </a:buClr>
              <a:buSzPct val="70000"/>
              <a:buFont typeface="Wingdings" pitchFamily="2" charset="2"/>
              <a:buChar char="u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6432-ADF7-41C2-93EB-80B14D8A7C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0" y="0"/>
            <a:ext cx="228600" cy="533400"/>
          </a:xfrm>
          <a:prstGeom prst="rect">
            <a:avLst/>
          </a:prstGeom>
          <a:solidFill>
            <a:srgbClr val="808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pic>
        <p:nvPicPr>
          <p:cNvPr id="2051" name="图片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接连接符 1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914775" y="6629400"/>
            <a:ext cx="151836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800" b="0" dirty="0" smtClean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陕重汽</a:t>
            </a:r>
            <a:r>
              <a:rPr lang="en-US" altLang="zh-CN" sz="800" b="0" dirty="0" smtClean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800" b="0" dirty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汉得公司　版权所有</a:t>
            </a:r>
          </a:p>
        </p:txBody>
      </p:sp>
      <p:sp>
        <p:nvSpPr>
          <p:cNvPr id="205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868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59496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553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88DD122F-084A-4CD3-9340-F3C378C2E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53340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792054" y="6583889"/>
            <a:ext cx="1143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&lt;</a:t>
            </a:r>
            <a:r>
              <a:rPr lang="zh-CN" altLang="en-US" sz="1000" dirty="0" smtClean="0"/>
              <a:t>客户</a:t>
            </a:r>
            <a:r>
              <a:rPr lang="en-US" altLang="zh-CN" sz="1000" dirty="0" smtClean="0"/>
              <a:t>Logo&gt;</a:t>
            </a:r>
            <a:endParaRPr lang="zh-CN" alt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0" r:id="rId2"/>
  </p:sldLayoutIdLst>
  <p:hf hdr="0" dt="0"/>
  <p:txStyles>
    <p:titleStyle>
      <a:lvl1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  <a:cs typeface="+mj-cs"/>
        </a:defRPr>
      </a:lvl1pPr>
      <a:lvl2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2pPr>
      <a:lvl3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3pPr>
      <a:lvl4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4pPr>
      <a:lvl5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597A0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42"/>
          <p:cNvSpPr txBox="1">
            <a:spLocks noChangeArrowheads="1"/>
          </p:cNvSpPr>
          <p:nvPr/>
        </p:nvSpPr>
        <p:spPr bwMode="auto">
          <a:xfrm>
            <a:off x="642938" y="714375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&lt;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客户名称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&gt;&lt;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项目名称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&gt;</a:t>
            </a:r>
          </a:p>
          <a:p>
            <a:r>
              <a:rPr kumimoji="1"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&lt;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文档名称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&gt;</a:t>
            </a:r>
            <a:endParaRPr kumimoji="1" lang="en-US" altLang="zh-CN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3" name="Text Box 1048"/>
          <p:cNvSpPr txBox="1">
            <a:spLocks noChangeArrowheads="1"/>
          </p:cNvSpPr>
          <p:nvPr/>
        </p:nvSpPr>
        <p:spPr bwMode="auto">
          <a:xfrm>
            <a:off x="6172200" y="1255713"/>
            <a:ext cx="2971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作者：　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&lt;</a:t>
            </a:r>
            <a:r>
              <a:rPr lang="zh-CN" altLang="en-US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作者名称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&gt;</a:t>
            </a:r>
            <a:endParaRPr lang="en-US" altLang="zh-CN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编码：　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&lt;</a:t>
            </a:r>
            <a:r>
              <a:rPr lang="zh-CN" altLang="en-US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文档编码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&gt;</a:t>
            </a:r>
            <a:endParaRPr lang="en-US" altLang="zh-CN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日期：   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&lt;YYYY-MM-DD&gt;</a:t>
            </a:r>
          </a:p>
          <a:p>
            <a:pPr marL="230188" indent="-230188" eaLnBrk="0" hangingPunct="0"/>
            <a:r>
              <a:rPr lang="zh-CN" altLang="en-US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版本</a:t>
            </a:r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：　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1.0</a:t>
            </a:r>
            <a:endParaRPr lang="zh-CN" altLang="en-US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2F1C9-D17B-401F-BCA9-C6E75D2401BF}" type="slidenum">
              <a:rPr lang="en-GB" altLang="en-US" smtClean="0">
                <a:latin typeface="Arial" pitchFamily="34" charset="0"/>
              </a:rPr>
              <a:pPr/>
              <a:t>2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33400"/>
          </a:xfr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Arial" pitchFamily="34" charset="0"/>
                <a:cs typeface="Arial" pitchFamily="34" charset="0"/>
              </a:rPr>
              <a:t>内容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962150" y="2311387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&lt;</a:t>
            </a: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目录</a:t>
            </a: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2&gt;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962150" y="3641712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问答与交流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339850" y="2974974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962150" y="1643050"/>
            <a:ext cx="5724000" cy="5397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&lt;</a:t>
            </a: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目录</a:t>
            </a: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1&gt;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339850" y="230663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1962150" y="298290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&lt;</a:t>
            </a: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目录</a:t>
            </a:r>
            <a:r>
              <a:rPr lang="en-US" altLang="zh-CN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3&gt;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339850" y="364648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4</a:t>
            </a: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1339850" y="1643062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1571625"/>
            <a:ext cx="51720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问答与交流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1152" y="817372"/>
          <a:ext cx="8786874" cy="548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16"/>
                <a:gridCol w="1785950"/>
                <a:gridCol w="4714908"/>
              </a:tblGrid>
              <a:tr h="221969">
                <a:tc>
                  <a:txBody>
                    <a:bodyPr/>
                    <a:lstStyle/>
                    <a:p>
                      <a:r>
                        <a:rPr lang="zh-CN" altLang="en-US" sz="1400" dirty="0" smtClean="0"/>
                        <a:t>问题描述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提出者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/>
                        <a:t>解答</a:t>
                      </a:r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gray">
          <a:xfrm>
            <a:off x="1733550" y="1143000"/>
            <a:ext cx="63976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71842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Thank You !</a:t>
            </a:r>
            <a:endParaRPr lang="zh-CN" altLang="en-US" sz="3600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71842" dir="2700000" algn="ctr" rotWithShape="0">
                  <a:srgbClr val="868686">
                    <a:alpha val="5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模板-预销售使用_V2">
  <a:themeElements>
    <a:clrScheme name="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">
      <a:majorFont>
        <a:latin typeface="SimSun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PPT模板-预销售使用_V2</Template>
  <TotalTime>3639</TotalTime>
  <Words>47</Words>
  <Application>Microsoft Office PowerPoint</Application>
  <PresentationFormat>全屏显示(4:3)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PPT模板-预销售使用_V2</vt:lpstr>
      <vt:lpstr>幻灯片 1</vt:lpstr>
      <vt:lpstr>内容</vt:lpstr>
      <vt:lpstr>幻灯片 3</vt:lpstr>
      <vt:lpstr>问答与交流</vt:lpstr>
      <vt:lpstr>幻灯片 5</vt:lpstr>
    </vt:vector>
  </TitlesOfParts>
  <Company>Hand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>模板</dc:subject>
  <dc:creator>Jianhua</dc:creator>
  <dc:description>Copyright © 2009-2-11, Hand Co.,Ltd.</dc:description>
  <cp:lastModifiedBy>Jianhua</cp:lastModifiedBy>
  <cp:revision>548</cp:revision>
  <cp:lastPrinted>2001-01-02T01:52:48Z</cp:lastPrinted>
  <dcterms:created xsi:type="dcterms:W3CDTF">2009-10-15T09:57:23Z</dcterms:created>
  <dcterms:modified xsi:type="dcterms:W3CDTF">2010-06-17T00:58:26Z</dcterms:modified>
</cp:coreProperties>
</file>